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5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6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7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8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9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10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11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bookmarkIdSeed="2">
  <p:sldMasterIdLst>
    <p:sldMasterId id="2147484067" r:id="rId4"/>
    <p:sldMasterId id="2147483816" r:id="rId5"/>
    <p:sldMasterId id="2147484090" r:id="rId6"/>
    <p:sldMasterId id="2147484096" r:id="rId7"/>
    <p:sldMasterId id="2147484102" r:id="rId8"/>
    <p:sldMasterId id="2147483863" r:id="rId9"/>
    <p:sldMasterId id="2147483886" r:id="rId10"/>
    <p:sldMasterId id="2147483919" r:id="rId11"/>
    <p:sldMasterId id="2147483931" r:id="rId12"/>
    <p:sldMasterId id="2147483991" r:id="rId13"/>
    <p:sldMasterId id="2147484039" r:id="rId14"/>
    <p:sldMasterId id="2147484109" r:id="rId15"/>
  </p:sldMasterIdLst>
  <p:notesMasterIdLst>
    <p:notesMasterId r:id="rId28"/>
  </p:notesMasterIdLst>
  <p:handoutMasterIdLst>
    <p:handoutMasterId r:id="rId29"/>
  </p:handoutMasterIdLst>
  <p:sldIdLst>
    <p:sldId id="616" r:id="rId16"/>
    <p:sldId id="257" r:id="rId17"/>
    <p:sldId id="631" r:id="rId18"/>
    <p:sldId id="633" r:id="rId19"/>
    <p:sldId id="648" r:id="rId20"/>
    <p:sldId id="635" r:id="rId21"/>
    <p:sldId id="650" r:id="rId22"/>
    <p:sldId id="649" r:id="rId23"/>
    <p:sldId id="651" r:id="rId24"/>
    <p:sldId id="653" r:id="rId25"/>
    <p:sldId id="652" r:id="rId26"/>
    <p:sldId id="620" r:id="rId27"/>
  </p:sldIdLst>
  <p:sldSz cx="9144000" cy="6858000" type="screen4x3"/>
  <p:notesSz cx="7010400" cy="9296400"/>
  <p:defaultTextStyle>
    <a:defPPr>
      <a:defRPr lang="en-US"/>
    </a:defPPr>
    <a:lvl1pPr algn="l" rtl="0" fontAlgn="base">
      <a:lnSpc>
        <a:spcPct val="95000"/>
      </a:lnSpc>
      <a:spcBef>
        <a:spcPct val="0"/>
      </a:spcBef>
      <a:spcAft>
        <a:spcPct val="35000"/>
      </a:spcAft>
      <a:buClr>
        <a:schemeClr val="accent1"/>
      </a:buClr>
      <a:buChar char="•"/>
      <a:defRPr sz="2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fontAlgn="base">
      <a:lnSpc>
        <a:spcPct val="95000"/>
      </a:lnSpc>
      <a:spcBef>
        <a:spcPct val="0"/>
      </a:spcBef>
      <a:spcAft>
        <a:spcPct val="35000"/>
      </a:spcAft>
      <a:buClr>
        <a:schemeClr val="accent1"/>
      </a:buClr>
      <a:buChar char="•"/>
      <a:defRPr sz="2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fontAlgn="base">
      <a:lnSpc>
        <a:spcPct val="95000"/>
      </a:lnSpc>
      <a:spcBef>
        <a:spcPct val="0"/>
      </a:spcBef>
      <a:spcAft>
        <a:spcPct val="35000"/>
      </a:spcAft>
      <a:buClr>
        <a:schemeClr val="accent1"/>
      </a:buClr>
      <a:buChar char="•"/>
      <a:defRPr sz="2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fontAlgn="base">
      <a:lnSpc>
        <a:spcPct val="95000"/>
      </a:lnSpc>
      <a:spcBef>
        <a:spcPct val="0"/>
      </a:spcBef>
      <a:spcAft>
        <a:spcPct val="35000"/>
      </a:spcAft>
      <a:buClr>
        <a:schemeClr val="accent1"/>
      </a:buClr>
      <a:buChar char="•"/>
      <a:defRPr sz="2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fontAlgn="base">
      <a:lnSpc>
        <a:spcPct val="95000"/>
      </a:lnSpc>
      <a:spcBef>
        <a:spcPct val="0"/>
      </a:spcBef>
      <a:spcAft>
        <a:spcPct val="35000"/>
      </a:spcAft>
      <a:buClr>
        <a:schemeClr val="accent1"/>
      </a:buClr>
      <a:buChar char="•"/>
      <a:defRPr sz="2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605">
          <p15:clr>
            <a:srgbClr val="A4A3A4"/>
          </p15:clr>
        </p15:guide>
        <p15:guide id="2" orient="horz" pos="778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pos="2880">
          <p15:clr>
            <a:srgbClr val="A4A3A4"/>
          </p15:clr>
        </p15:guide>
        <p15:guide id="5" pos="288">
          <p15:clr>
            <a:srgbClr val="A4A3A4"/>
          </p15:clr>
        </p15:guide>
        <p15:guide id="6" pos="54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5D00"/>
    <a:srgbClr val="86BFE2"/>
    <a:srgbClr val="080808"/>
    <a:srgbClr val="484DA8"/>
    <a:srgbClr val="860000"/>
    <a:srgbClr val="0000FF"/>
    <a:srgbClr val="5E8CD6"/>
    <a:srgbClr val="292B2D"/>
    <a:srgbClr val="00B05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 autoAdjust="0"/>
    <p:restoredTop sz="72177" autoAdjust="0"/>
  </p:normalViewPr>
  <p:slideViewPr>
    <p:cSldViewPr snapToGrid="0">
      <p:cViewPr varScale="1">
        <p:scale>
          <a:sx n="90" d="100"/>
          <a:sy n="90" d="100"/>
        </p:scale>
        <p:origin x="3008" y="200"/>
      </p:cViewPr>
      <p:guideLst>
        <p:guide orient="horz" pos="605"/>
        <p:guide orient="horz" pos="778"/>
        <p:guide orient="horz" pos="3888"/>
        <p:guide pos="2880"/>
        <p:guide pos="288"/>
        <p:guide pos="54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-1944" y="-9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" Type="http://schemas.openxmlformats.org/officeDocument/2006/relationships/customXml" Target="../customXml/item3.xml"/><Relationship Id="rId21" Type="http://schemas.openxmlformats.org/officeDocument/2006/relationships/slide" Target="slides/slide6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.xml"/><Relationship Id="rId20" Type="http://schemas.openxmlformats.org/officeDocument/2006/relationships/slide" Target="slides/slide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" Target="slides/slide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" Target="slides/slide8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7.xml"/><Relationship Id="rId19" Type="http://schemas.openxmlformats.org/officeDocument/2006/relationships/slide" Target="slides/slide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commentAuthors" Target="commentAuthors.xml"/><Relationship Id="rId8" Type="http://schemas.openxmlformats.org/officeDocument/2006/relationships/slideMaster" Target="slideMasters/slideMaster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7-11T16:16:19.240" idx="1">
    <p:pos x="5576" y="1178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372" cy="46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53" tIns="46576" rIns="93153" bIns="46576" numCol="1" anchor="t" anchorCtr="0" compatLnSpc="1">
            <a:prstTxWarp prst="textNoShape">
              <a:avLst/>
            </a:prstTxWarp>
          </a:bodyPr>
          <a:lstStyle>
            <a:lvl1pPr defTabSz="932220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030" y="0"/>
            <a:ext cx="3038371" cy="46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53" tIns="46576" rIns="93153" bIns="46576" numCol="1" anchor="t" anchorCtr="0" compatLnSpc="1">
            <a:prstTxWarp prst="textNoShape">
              <a:avLst/>
            </a:prstTxWarp>
          </a:bodyPr>
          <a:lstStyle>
            <a:lvl1pPr algn="r" defTabSz="932220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5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2216"/>
            <a:ext cx="3038372" cy="46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53" tIns="46576" rIns="93153" bIns="46576" numCol="1" anchor="b" anchorCtr="0" compatLnSpc="1">
            <a:prstTxWarp prst="textNoShape">
              <a:avLst/>
            </a:prstTxWarp>
          </a:bodyPr>
          <a:lstStyle>
            <a:lvl1pPr defTabSz="932220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245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030" y="8832216"/>
            <a:ext cx="3038371" cy="46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53" tIns="46576" rIns="93153" bIns="46576" numCol="1" anchor="b" anchorCtr="0" compatLnSpc="1">
            <a:prstTxWarp prst="textNoShape">
              <a:avLst/>
            </a:prstTxWarp>
          </a:bodyPr>
          <a:lstStyle>
            <a:lvl1pPr algn="r" defTabSz="932220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/>
            </a:lvl1pPr>
          </a:lstStyle>
          <a:p>
            <a:fld id="{66CF8CDC-6893-44A5-B19C-89F9AFDB63BB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978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372" cy="46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53" tIns="46576" rIns="93153" bIns="46576" numCol="1" anchor="t" anchorCtr="0" compatLnSpc="1">
            <a:prstTxWarp prst="textNoShape">
              <a:avLst/>
            </a:prstTxWarp>
          </a:bodyPr>
          <a:lstStyle>
            <a:lvl1pPr defTabSz="932220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030" y="0"/>
            <a:ext cx="3038371" cy="46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53" tIns="46576" rIns="93153" bIns="46576" numCol="1" anchor="t" anchorCtr="0" compatLnSpc="1">
            <a:prstTxWarp prst="textNoShape">
              <a:avLst/>
            </a:prstTxWarp>
          </a:bodyPr>
          <a:lstStyle>
            <a:lvl1pPr algn="r" defTabSz="932220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8500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252" y="4416110"/>
            <a:ext cx="5139898" cy="4182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53" tIns="46576" rIns="93153" bIns="465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216"/>
            <a:ext cx="3038372" cy="46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53" tIns="46576" rIns="93153" bIns="46576" numCol="1" anchor="b" anchorCtr="0" compatLnSpc="1">
            <a:prstTxWarp prst="textNoShape">
              <a:avLst/>
            </a:prstTxWarp>
          </a:bodyPr>
          <a:lstStyle>
            <a:lvl1pPr defTabSz="932220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030" y="8832216"/>
            <a:ext cx="3038371" cy="464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3153" tIns="46576" rIns="93153" bIns="46576" numCol="1" anchor="b" anchorCtr="0" compatLnSpc="1">
            <a:prstTxWarp prst="textNoShape">
              <a:avLst/>
            </a:prstTxWarp>
          </a:bodyPr>
          <a:lstStyle>
            <a:lvl1pPr algn="r" defTabSz="932220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1200"/>
            </a:lvl1pPr>
          </a:lstStyle>
          <a:p>
            <a:fld id="{DCA97991-B31B-4DB3-90E5-FB3B6ACD25E8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3877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 Unicode MS" pitchFamily="34" charset="-128"/>
        <a:cs typeface="Arial Unicode MS" pitchFamily="34" charset="-128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ealthitanalytics.com/news/top-10-disruptive-companies-to-watch-in-the-healthcare-space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2575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3308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Useful links </a:t>
            </a:r>
            <a:endParaRPr lang="en-US" b="1" dirty="0">
              <a:hlinkClick r:id="rId3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7214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Useful links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noProof="0" dirty="0">
              <a:solidFill>
                <a:schemeClr val="tx1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sz="1200" kern="1200" dirty="0">
              <a:solidFill>
                <a:schemeClr val="tx1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8396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Useful links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noProof="0" dirty="0">
              <a:solidFill>
                <a:schemeClr val="tx1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sz="1200" kern="1200" dirty="0">
              <a:solidFill>
                <a:schemeClr val="tx1"/>
              </a:solidFill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790084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2002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75608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81062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11321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49078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5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2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9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3.pn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1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9854" r="5150"/>
          <a:stretch/>
        </p:blipFill>
        <p:spPr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310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9" rIns="0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114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0" y="5905512"/>
            <a:ext cx="1614062" cy="50730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62" y="2084186"/>
            <a:ext cx="5379006" cy="1793104"/>
          </a:xfrm>
          <a:noFill/>
        </p:spPr>
        <p:txBody>
          <a:bodyPr lIns="143423" tIns="89640" rIns="143423" bIns="89640" anchor="t" anchorCtr="0"/>
          <a:lstStyle>
            <a:lvl1pPr>
              <a:defRPr sz="4700" spc="-74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62" y="3877271"/>
            <a:ext cx="5379006" cy="1793104"/>
          </a:xfrm>
        </p:spPr>
        <p:txBody>
          <a:bodyPr tIns="107568" bIns="107568">
            <a:noAutofit/>
          </a:bodyPr>
          <a:lstStyle>
            <a:lvl1pPr marL="0" indent="0">
              <a:spcBef>
                <a:spcPts val="0"/>
              </a:spcBef>
              <a:buNone/>
              <a:defRPr sz="27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</p:spTree>
    <p:extLst>
      <p:ext uri="{BB962C8B-B14F-4D97-AF65-F5344CB8AC3E}">
        <p14:creationId xmlns:p14="http://schemas.microsoft.com/office/powerpoint/2010/main" val="1743652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0216527-AA0F-4025-8A2C-943151552DE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440624"/>
      </p:ext>
    </p:extLst>
  </p:cSld>
  <p:clrMapOvr>
    <a:masterClrMapping/>
  </p:clrMapOvr>
  <p:transition>
    <p:fade/>
  </p:transition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3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0763" y="5270500"/>
            <a:ext cx="7727453" cy="1371600"/>
          </a:xfrm>
        </p:spPr>
        <p:txBody>
          <a:bodyPr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11" descr="Optum_ColorBand-02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1020763" y="3702050"/>
            <a:ext cx="7727453" cy="1143000"/>
          </a:xfrm>
        </p:spPr>
        <p:txBody>
          <a:bodyPr anchor="b" anchorCtr="0">
            <a:noAutofit/>
          </a:bodyPr>
          <a:lstStyle>
            <a:lvl1pPr algn="l">
              <a:defRPr sz="2000" b="0">
                <a:solidFill>
                  <a:schemeClr val="tx1"/>
                </a:solidFill>
                <a:effectLst>
                  <a:outerShdw blurRad="76200" dist="25400" dir="5400000" algn="t" rotWithShape="0">
                    <a:prstClr val="black">
                      <a:alpha val="3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25" descr="OPTUM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47650"/>
            <a:ext cx="21145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5674423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2860373"/>
      </p:ext>
    </p:extLst>
  </p:cSld>
  <p:clrMapOvr>
    <a:masterClrMapping/>
  </p:clrMapOvr>
  <p:transition>
    <p:fade/>
  </p:transition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obOakes\Oak-Tree\tech2000\Optum-BDC\Illustrations\Optum Big Data Curriculum Title Slide Background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0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838200" y="4140200"/>
            <a:ext cx="6096000" cy="406400"/>
          </a:xfrm>
        </p:spPr>
        <p:txBody>
          <a:bodyPr/>
          <a:lstStyle>
            <a:lvl1pPr marL="0" indent="0" algn="l">
              <a:buNone/>
              <a:defRPr sz="1600">
                <a:solidFill>
                  <a:srgbClr val="727376"/>
                </a:solidFill>
                <a:latin typeface="Century Gothic" panose="020B0502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38200" y="2108201"/>
            <a:ext cx="6096000" cy="196003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765781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9B94BD7-F6CB-4633-B827-DCC8BE5FE864}"/>
              </a:ext>
            </a:extLst>
          </p:cNvPr>
          <p:cNvSpPr/>
          <p:nvPr userDrawn="1"/>
        </p:nvSpPr>
        <p:spPr bwMode="gray">
          <a:xfrm>
            <a:off x="6000750" y="-1"/>
            <a:ext cx="3143250" cy="6883401"/>
          </a:xfrm>
          <a:prstGeom prst="rect">
            <a:avLst/>
          </a:prstGeom>
          <a:solidFill>
            <a:srgbClr val="72737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4472" tIns="107577" rIns="134472" bIns="107577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8564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800" baseline="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800" y="2717801"/>
            <a:ext cx="5410200" cy="1816100"/>
          </a:xfrm>
        </p:spPr>
        <p:txBody>
          <a:bodyPr anchor="t"/>
          <a:lstStyle>
            <a:lvl1pPr algn="l">
              <a:defRPr sz="24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304800" y="1600200"/>
            <a:ext cx="5410200" cy="101600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06393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1_Title 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508002"/>
            <a:ext cx="1037850" cy="1355049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000"/>
            </a:p>
          </p:txBody>
        </p:sp>
      </p:grpSp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1297500" y="525000"/>
            <a:ext cx="7038900" cy="1218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>
              <a:spcAft>
                <a:spcPts val="0"/>
              </a:spcAft>
            </a:pPr>
            <a:fld id="{00000000-1234-1234-1234-123412341234}" type="slidenum">
              <a:rPr lang="en" smtClean="0"/>
              <a:pPr>
                <a:spcAft>
                  <a:spcPts val="0"/>
                </a:spcAft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6008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3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6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076" indent="0">
              <a:buNone/>
              <a:defRPr sz="1800"/>
            </a:lvl2pPr>
            <a:lvl3pPr marL="914153" indent="0">
              <a:buNone/>
              <a:defRPr sz="1600"/>
            </a:lvl3pPr>
            <a:lvl4pPr marL="1371230" indent="0">
              <a:buNone/>
              <a:defRPr sz="1400"/>
            </a:lvl4pPr>
            <a:lvl5pPr marL="1828307" indent="0">
              <a:buNone/>
              <a:defRPr sz="1400"/>
            </a:lvl5pPr>
            <a:lvl6pPr marL="2285382" indent="0">
              <a:buNone/>
              <a:defRPr sz="1400"/>
            </a:lvl6pPr>
            <a:lvl7pPr marL="2742459" indent="0">
              <a:buNone/>
              <a:defRPr sz="1400"/>
            </a:lvl7pPr>
            <a:lvl8pPr marL="3199535" indent="0">
              <a:buNone/>
              <a:defRPr sz="1400"/>
            </a:lvl8pPr>
            <a:lvl9pPr marL="3656612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B3746A-A053-4922-AA94-4F290F8810B9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90932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3" y="990603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3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B0D5DB-3509-49DA-A623-E6A832D1250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047022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6" indent="0">
              <a:buNone/>
              <a:defRPr sz="2000" b="1"/>
            </a:lvl2pPr>
            <a:lvl3pPr marL="914153" indent="0">
              <a:buNone/>
              <a:defRPr sz="1800" b="1"/>
            </a:lvl3pPr>
            <a:lvl4pPr marL="1371230" indent="0">
              <a:buNone/>
              <a:defRPr sz="1600" b="1"/>
            </a:lvl4pPr>
            <a:lvl5pPr marL="1828307" indent="0">
              <a:buNone/>
              <a:defRPr sz="1600" b="1"/>
            </a:lvl5pPr>
            <a:lvl6pPr marL="2285382" indent="0">
              <a:buNone/>
              <a:defRPr sz="1600" b="1"/>
            </a:lvl6pPr>
            <a:lvl7pPr marL="2742459" indent="0">
              <a:buNone/>
              <a:defRPr sz="1600" b="1"/>
            </a:lvl7pPr>
            <a:lvl8pPr marL="3199535" indent="0">
              <a:buNone/>
              <a:defRPr sz="1600" b="1"/>
            </a:lvl8pPr>
            <a:lvl9pPr marL="36566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76" indent="0">
              <a:buNone/>
              <a:defRPr sz="2000" b="1"/>
            </a:lvl2pPr>
            <a:lvl3pPr marL="914153" indent="0">
              <a:buNone/>
              <a:defRPr sz="1800" b="1"/>
            </a:lvl3pPr>
            <a:lvl4pPr marL="1371230" indent="0">
              <a:buNone/>
              <a:defRPr sz="1600" b="1"/>
            </a:lvl4pPr>
            <a:lvl5pPr marL="1828307" indent="0">
              <a:buNone/>
              <a:defRPr sz="1600" b="1"/>
            </a:lvl5pPr>
            <a:lvl6pPr marL="2285382" indent="0">
              <a:buNone/>
              <a:defRPr sz="1600" b="1"/>
            </a:lvl6pPr>
            <a:lvl7pPr marL="2742459" indent="0">
              <a:buNone/>
              <a:defRPr sz="1600" b="1"/>
            </a:lvl7pPr>
            <a:lvl8pPr marL="3199535" indent="0">
              <a:buNone/>
              <a:defRPr sz="1600" b="1"/>
            </a:lvl8pPr>
            <a:lvl9pPr marL="3656612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23650-787B-466D-BC78-2DCD148511D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02114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8C89E9-B316-4AE8-B1EF-2E8279F6A83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694809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8BADDE-E84A-4DE1-911C-6B7C0BB66CF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256337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73053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3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076" indent="0">
              <a:buNone/>
              <a:defRPr sz="1200"/>
            </a:lvl2pPr>
            <a:lvl3pPr marL="914153" indent="0">
              <a:buNone/>
              <a:defRPr sz="1000"/>
            </a:lvl3pPr>
            <a:lvl4pPr marL="1371230" indent="0">
              <a:buNone/>
              <a:defRPr sz="900"/>
            </a:lvl4pPr>
            <a:lvl5pPr marL="1828307" indent="0">
              <a:buNone/>
              <a:defRPr sz="900"/>
            </a:lvl5pPr>
            <a:lvl6pPr marL="2285382" indent="0">
              <a:buNone/>
              <a:defRPr sz="900"/>
            </a:lvl6pPr>
            <a:lvl7pPr marL="2742459" indent="0">
              <a:buNone/>
              <a:defRPr sz="900"/>
            </a:lvl7pPr>
            <a:lvl8pPr marL="3199535" indent="0">
              <a:buNone/>
              <a:defRPr sz="900"/>
            </a:lvl8pPr>
            <a:lvl9pPr marL="365661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24FCE0-27D9-42D1-9CAA-779CEBFD874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87311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8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076" indent="0">
              <a:buNone/>
              <a:defRPr sz="2800"/>
            </a:lvl2pPr>
            <a:lvl3pPr marL="914153" indent="0">
              <a:buNone/>
              <a:defRPr sz="2400"/>
            </a:lvl3pPr>
            <a:lvl4pPr marL="1371230" indent="0">
              <a:buNone/>
              <a:defRPr sz="2000"/>
            </a:lvl4pPr>
            <a:lvl5pPr marL="1828307" indent="0">
              <a:buNone/>
              <a:defRPr sz="2000"/>
            </a:lvl5pPr>
            <a:lvl6pPr marL="2285382" indent="0">
              <a:buNone/>
              <a:defRPr sz="2000"/>
            </a:lvl6pPr>
            <a:lvl7pPr marL="2742459" indent="0">
              <a:buNone/>
              <a:defRPr sz="2000"/>
            </a:lvl7pPr>
            <a:lvl8pPr marL="3199535" indent="0">
              <a:buNone/>
              <a:defRPr sz="2000"/>
            </a:lvl8pPr>
            <a:lvl9pPr marL="3656612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41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076" indent="0">
              <a:buNone/>
              <a:defRPr sz="1200"/>
            </a:lvl2pPr>
            <a:lvl3pPr marL="914153" indent="0">
              <a:buNone/>
              <a:defRPr sz="1000"/>
            </a:lvl3pPr>
            <a:lvl4pPr marL="1371230" indent="0">
              <a:buNone/>
              <a:defRPr sz="900"/>
            </a:lvl4pPr>
            <a:lvl5pPr marL="1828307" indent="0">
              <a:buNone/>
              <a:defRPr sz="900"/>
            </a:lvl5pPr>
            <a:lvl6pPr marL="2285382" indent="0">
              <a:buNone/>
              <a:defRPr sz="900"/>
            </a:lvl6pPr>
            <a:lvl7pPr marL="2742459" indent="0">
              <a:buNone/>
              <a:defRPr sz="900"/>
            </a:lvl7pPr>
            <a:lvl8pPr marL="3199535" indent="0">
              <a:buNone/>
              <a:defRPr sz="900"/>
            </a:lvl8pPr>
            <a:lvl9pPr marL="3656612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0933D3-6C5F-48F4-BF63-4510B3EC435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545322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58EEEF-43FE-4A9F-9570-1E04E87801B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09181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6" y="152400"/>
            <a:ext cx="60198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CC3C1-5BC6-4C35-B123-89E80E70C6F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90478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Lifesty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795" r="2208"/>
          <a:stretch/>
        </p:blipFill>
        <p:spPr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310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9" rIns="0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114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0" y="5905512"/>
            <a:ext cx="1614062" cy="50730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62" y="2084186"/>
            <a:ext cx="5379006" cy="1793104"/>
          </a:xfrm>
          <a:noFill/>
        </p:spPr>
        <p:txBody>
          <a:bodyPr lIns="143423" tIns="89640" rIns="143423" bIns="89640" anchor="t" anchorCtr="0"/>
          <a:lstStyle>
            <a:lvl1pPr>
              <a:defRPr sz="4700" spc="-74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62" y="3877271"/>
            <a:ext cx="5379006" cy="1793104"/>
          </a:xfrm>
        </p:spPr>
        <p:txBody>
          <a:bodyPr tIns="107568" bIns="107568">
            <a:noAutofit/>
          </a:bodyPr>
          <a:lstStyle>
            <a:lvl1pPr marL="0" indent="0">
              <a:spcBef>
                <a:spcPts val="0"/>
              </a:spcBef>
              <a:buNone/>
              <a:defRPr sz="27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</p:spTree>
    <p:extLst>
      <p:ext uri="{BB962C8B-B14F-4D97-AF65-F5344CB8AC3E}">
        <p14:creationId xmlns:p14="http://schemas.microsoft.com/office/powerpoint/2010/main" val="1537147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 -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3" y="1189178"/>
            <a:ext cx="8605477" cy="1745093"/>
          </a:xfrm>
        </p:spPr>
        <p:txBody>
          <a:bodyPr wrap="square">
            <a:spAutoFit/>
          </a:bodyPr>
          <a:lstStyle>
            <a:lvl1pPr>
              <a:defRPr sz="35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1386621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63" y="1189178"/>
            <a:ext cx="8605477" cy="1745093"/>
          </a:xfrm>
        </p:spPr>
        <p:txBody>
          <a:bodyPr wrap="square">
            <a:spAutoFit/>
          </a:bodyPr>
          <a:lstStyle>
            <a:lvl1pPr>
              <a:defRPr sz="35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914310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63" y="1189177"/>
            <a:ext cx="8605477" cy="1931322"/>
          </a:xfrm>
        </p:spPr>
        <p:txBody>
          <a:bodyPr lIns="161351" rIns="161351"/>
          <a:lstStyle>
            <a:lvl1pPr marL="0" indent="0">
              <a:buNone/>
              <a:defRPr sz="3500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0"/>
            </a:lvl2pPr>
            <a:lvl3pPr marL="168052" indent="0">
              <a:buNone/>
              <a:defRPr/>
            </a:lvl3pPr>
            <a:lvl4pPr marL="336104" indent="0">
              <a:buNone/>
              <a:defRPr/>
            </a:lvl4pPr>
            <a:lvl5pPr marL="504156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0A6BA-6070-4AD1-A225-45B2351DF1FF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72807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reen shot 2011-02-25 at 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235075"/>
            <a:ext cx="914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Optum_ColorBand-02"/>
          <p:cNvPicPr preferRelativeResize="0">
            <a:picLocks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PTUMInsight_RGB_PPT"/>
          <p:cNvPicPr>
            <a:picLocks noChangeAspect="1" noChangeArrowheads="1"/>
          </p:cNvPicPr>
          <p:nvPr userDrawn="1"/>
        </p:nvPicPr>
        <p:blipFill>
          <a:blip r:embed="rId4"/>
          <a:srcRect r="36720" b="-1312"/>
          <a:stretch>
            <a:fillRect/>
          </a:stretch>
        </p:blipFill>
        <p:spPr bwMode="auto">
          <a:xfrm>
            <a:off x="346075" y="484188"/>
            <a:ext cx="2016125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4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84188" y="5176838"/>
            <a:ext cx="6126162" cy="649287"/>
          </a:xfrm>
        </p:spPr>
        <p:txBody>
          <a:bodyPr anchor="ctr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84188" y="5781675"/>
            <a:ext cx="6126162" cy="838200"/>
          </a:xfrm>
        </p:spPr>
        <p:txBody>
          <a:bodyPr/>
          <a:lstStyle>
            <a:lvl1pPr>
              <a:spcAft>
                <a:spcPct val="0"/>
              </a:spcAft>
              <a:defRPr sz="13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6996091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6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2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0" descr="OptumInsight_RGB"/>
          <p:cNvPicPr>
            <a:picLocks noChangeAspect="1" noChangeArrowheads="1"/>
          </p:cNvPicPr>
          <p:nvPr/>
        </p:nvPicPr>
        <p:blipFill>
          <a:blip r:embed="rId3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708F4780-8BD7-46B8-BEC8-A8867323B72D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6592211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70086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960438"/>
            <a:ext cx="4038600" cy="2528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641725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620192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39344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19198"/>
            <a:ext cx="9144000" cy="4186545"/>
          </a:xfrm>
          <a:prstGeom prst="rect">
            <a:avLst/>
          </a:prstGeom>
          <a:effectLst>
            <a:outerShdw sx="1000" sy="1000" algn="t" rotWithShape="0">
              <a:prstClr val="black"/>
            </a:outerShdw>
          </a:effectLst>
        </p:spPr>
      </p:pic>
      <p:pic>
        <p:nvPicPr>
          <p:cNvPr id="5" name="Picture 5" descr="Optum_ColorBand-02"/>
          <p:cNvPicPr preferRelativeResize="0">
            <a:picLocks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5296207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PTUMInsight_RGB_PPT"/>
          <p:cNvPicPr>
            <a:picLocks noChangeAspect="1" noChangeArrowheads="1"/>
          </p:cNvPicPr>
          <p:nvPr userDrawn="1"/>
        </p:nvPicPr>
        <p:blipFill>
          <a:blip r:embed="rId4"/>
          <a:srcRect r="36720" b="-1312"/>
          <a:stretch>
            <a:fillRect/>
          </a:stretch>
        </p:blipFill>
        <p:spPr bwMode="auto">
          <a:xfrm>
            <a:off x="346075" y="484188"/>
            <a:ext cx="2016125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4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84188" y="5443262"/>
            <a:ext cx="6126162" cy="503627"/>
          </a:xfrm>
        </p:spPr>
        <p:txBody>
          <a:bodyPr anchor="ctr"/>
          <a:lstStyle>
            <a:lvl1pPr>
              <a:defRPr sz="2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84188" y="5952225"/>
            <a:ext cx="6126162" cy="667649"/>
          </a:xfrm>
        </p:spPr>
        <p:txBody>
          <a:bodyPr/>
          <a:lstStyle>
            <a:lvl1pPr>
              <a:spcAft>
                <a:spcPct val="0"/>
              </a:spcAft>
              <a:defRPr sz="13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1150941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6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2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0" descr="OptumInsight_RGB"/>
          <p:cNvPicPr>
            <a:picLocks noChangeAspect="1" noChangeArrowheads="1"/>
          </p:cNvPicPr>
          <p:nvPr/>
        </p:nvPicPr>
        <p:blipFill>
          <a:blip r:embed="rId3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708F4780-8BD7-46B8-BEC8-A8867323B72D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9826117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lin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2059" r="2944"/>
          <a:stretch/>
        </p:blipFill>
        <p:spPr>
          <a:xfrm>
            <a:off x="0" y="-312"/>
            <a:ext cx="9144000" cy="6858623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auto">
          <a:xfrm>
            <a:off x="0" y="-310"/>
            <a:ext cx="8337772" cy="6858312"/>
          </a:xfrm>
          <a:prstGeom prst="rect">
            <a:avLst/>
          </a:prstGeom>
          <a:gradFill flip="none" rotWithShape="1">
            <a:gsLst>
              <a:gs pos="0">
                <a:srgbClr val="FFFFFF"/>
              </a:gs>
              <a:gs pos="71000">
                <a:srgbClr val="FFFFFF">
                  <a:alpha val="75000"/>
                </a:srgbClr>
              </a:gs>
              <a:gs pos="100000">
                <a:srgbClr val="FFFFFF">
                  <a:alpha val="0"/>
                </a:srgbClr>
              </a:gs>
            </a:gsLst>
            <a:lin ang="0" scaled="1"/>
            <a:tileRect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19" rIns="0" bIns="45719" numCol="1" rtlCol="0" anchor="ctr" anchorCtr="0" compatLnSpc="1">
            <a:prstTxWarp prst="textNoShape">
              <a:avLst/>
            </a:prstTxWarp>
          </a:bodyPr>
          <a:lstStyle/>
          <a:p>
            <a:pPr algn="ctr" defTabSz="914114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0" y="5905512"/>
            <a:ext cx="1614062" cy="50730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62" y="2084186"/>
            <a:ext cx="5379006" cy="1793104"/>
          </a:xfrm>
          <a:noFill/>
        </p:spPr>
        <p:txBody>
          <a:bodyPr lIns="143423" tIns="89640" rIns="143423" bIns="89640" anchor="t" anchorCtr="0"/>
          <a:lstStyle>
            <a:lvl1pPr>
              <a:defRPr sz="4700" spc="-74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62" y="3877271"/>
            <a:ext cx="5379006" cy="1793104"/>
          </a:xfrm>
        </p:spPr>
        <p:txBody>
          <a:bodyPr tIns="107568" bIns="107568">
            <a:noAutofit/>
          </a:bodyPr>
          <a:lstStyle>
            <a:lvl1pPr marL="0" indent="0">
              <a:spcBef>
                <a:spcPts val="0"/>
              </a:spcBef>
              <a:buNone/>
              <a:defRPr sz="27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</p:spTree>
    <p:extLst>
      <p:ext uri="{BB962C8B-B14F-4D97-AF65-F5344CB8AC3E}">
        <p14:creationId xmlns:p14="http://schemas.microsoft.com/office/powerpoint/2010/main" val="2773643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56860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960438"/>
            <a:ext cx="4038600" cy="2528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641725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542600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183744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Optum_ColorBand-02"/>
          <p:cNvPicPr preferRelativeResize="0"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PTUMInsight_RGB_PPT"/>
          <p:cNvPicPr>
            <a:picLocks noChangeAspect="1" noChangeArrowheads="1"/>
          </p:cNvPicPr>
          <p:nvPr userDrawn="1"/>
        </p:nvPicPr>
        <p:blipFill>
          <a:blip r:embed="rId3"/>
          <a:srcRect r="36720" b="-1312"/>
          <a:stretch>
            <a:fillRect/>
          </a:stretch>
        </p:blipFill>
        <p:spPr bwMode="auto">
          <a:xfrm>
            <a:off x="346075" y="484188"/>
            <a:ext cx="2016125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4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84188" y="5556738"/>
            <a:ext cx="6126162" cy="541939"/>
          </a:xfrm>
        </p:spPr>
        <p:txBody>
          <a:bodyPr anchor="ctr"/>
          <a:lstStyle>
            <a:lvl1pPr>
              <a:defRPr sz="2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84188" y="6154615"/>
            <a:ext cx="6126162" cy="465993"/>
          </a:xfrm>
        </p:spPr>
        <p:txBody>
          <a:bodyPr/>
          <a:lstStyle>
            <a:lvl1pPr>
              <a:spcAft>
                <a:spcPct val="0"/>
              </a:spcAft>
              <a:defRPr sz="13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7" name="Picture 6" title="US_Casual_Meeting_0138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7" r="9128" b="1951"/>
          <a:stretch/>
        </p:blipFill>
        <p:spPr>
          <a:xfrm>
            <a:off x="0" y="1219200"/>
            <a:ext cx="9144000" cy="4257856"/>
          </a:xfrm>
          <a:prstGeom prst="rect">
            <a:avLst/>
          </a:prstGeom>
        </p:spPr>
      </p:pic>
      <p:pic>
        <p:nvPicPr>
          <p:cNvPr id="9" name="Picture 5" descr="Optum_ColorBand-02"/>
          <p:cNvPicPr preferRelativeResize="0"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5369412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2891935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6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2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0" descr="OptumInsight_RGB"/>
          <p:cNvPicPr>
            <a:picLocks noChangeAspect="1" noChangeArrowheads="1"/>
          </p:cNvPicPr>
          <p:nvPr/>
        </p:nvPicPr>
        <p:blipFill>
          <a:blip r:embed="rId3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708F4780-8BD7-46B8-BEC8-A8867323B72D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431302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23709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960438"/>
            <a:ext cx="4038600" cy="2528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641725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73567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04904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title="Hospital_Hallway_019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68"/>
          <a:stretch/>
        </p:blipFill>
        <p:spPr>
          <a:xfrm>
            <a:off x="0" y="1219199"/>
            <a:ext cx="9144000" cy="4259749"/>
          </a:xfrm>
          <a:prstGeom prst="rect">
            <a:avLst/>
          </a:prstGeom>
        </p:spPr>
      </p:pic>
      <p:pic>
        <p:nvPicPr>
          <p:cNvPr id="6" name="Picture 6" descr="OPTUMInsight_RGB_PPT"/>
          <p:cNvPicPr>
            <a:picLocks noChangeAspect="1" noChangeArrowheads="1"/>
          </p:cNvPicPr>
          <p:nvPr userDrawn="1"/>
        </p:nvPicPr>
        <p:blipFill>
          <a:blip r:embed="rId3"/>
          <a:srcRect r="36720" b="-1312"/>
          <a:stretch>
            <a:fillRect/>
          </a:stretch>
        </p:blipFill>
        <p:spPr bwMode="auto">
          <a:xfrm>
            <a:off x="346075" y="484188"/>
            <a:ext cx="2016125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4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84188" y="5556738"/>
            <a:ext cx="6126162" cy="541939"/>
          </a:xfrm>
        </p:spPr>
        <p:txBody>
          <a:bodyPr anchor="ctr"/>
          <a:lstStyle>
            <a:lvl1pPr>
              <a:defRPr sz="25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84188" y="6154615"/>
            <a:ext cx="6126162" cy="465993"/>
          </a:xfrm>
        </p:spPr>
        <p:txBody>
          <a:bodyPr/>
          <a:lstStyle>
            <a:lvl1pPr>
              <a:spcAft>
                <a:spcPct val="0"/>
              </a:spcAft>
              <a:defRPr sz="13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9" name="Picture 5" descr="Optum_ColorBand-02"/>
          <p:cNvPicPr preferRelativeResize="0">
            <a:picLocks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0" y="5369412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6051711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6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2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0" descr="OptumInsight_RGB"/>
          <p:cNvPicPr>
            <a:picLocks noChangeAspect="1" noChangeArrowheads="1"/>
          </p:cNvPicPr>
          <p:nvPr/>
        </p:nvPicPr>
        <p:blipFill>
          <a:blip r:embed="rId3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708F4780-8BD7-46B8-BEC8-A8867323B72D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27758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Customiz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4"/>
          <p:cNvSpPr>
            <a:spLocks noGrp="1"/>
          </p:cNvSpPr>
          <p:nvPr>
            <p:ph type="pic" sz="quarter" idx="15"/>
          </p:nvPr>
        </p:nvSpPr>
        <p:spPr>
          <a:xfrm>
            <a:off x="1" y="1"/>
            <a:ext cx="9144001" cy="6858623"/>
          </a:xfrm>
          <a:noFill/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0" y="5905512"/>
            <a:ext cx="1614062" cy="507305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69262" y="2084186"/>
            <a:ext cx="5379006" cy="1793104"/>
          </a:xfrm>
          <a:noFill/>
        </p:spPr>
        <p:txBody>
          <a:bodyPr lIns="143423" tIns="89640" rIns="143423" bIns="89640" anchor="t" anchorCtr="0"/>
          <a:lstStyle>
            <a:lvl1pPr>
              <a:defRPr sz="4700" spc="-74" baseline="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Event name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69262" y="3877271"/>
            <a:ext cx="5379006" cy="1793104"/>
          </a:xfrm>
        </p:spPr>
        <p:txBody>
          <a:bodyPr tIns="107568" bIns="107568">
            <a:noAutofit/>
          </a:bodyPr>
          <a:lstStyle>
            <a:lvl1pPr marL="0" indent="0">
              <a:spcBef>
                <a:spcPts val="0"/>
              </a:spcBef>
              <a:buNone/>
              <a:defRPr sz="2700">
                <a:gradFill>
                  <a:gsLst>
                    <a:gs pos="59292">
                      <a:srgbClr val="55565A"/>
                    </a:gs>
                    <a:gs pos="25926">
                      <a:srgbClr val="55565A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City | Date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470A6BA-6070-4AD1-A225-45B2351DF1FF}" type="slidenum">
              <a:rPr lang="en-US" smtClean="0">
                <a:solidFill>
                  <a:srgbClr val="63666A"/>
                </a:solidFill>
              </a:rPr>
              <a:pPr/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330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480704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960438"/>
            <a:ext cx="4038600" cy="2528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641725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5876815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2817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Optum_ColorBand-02"/>
          <p:cNvPicPr preferRelativeResize="0">
            <a:picLocks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PTUMInsight_RGB_PPT"/>
          <p:cNvPicPr>
            <a:picLocks noChangeAspect="1" noChangeArrowheads="1"/>
          </p:cNvPicPr>
          <p:nvPr userDrawn="1"/>
        </p:nvPicPr>
        <p:blipFill>
          <a:blip r:embed="rId3"/>
          <a:srcRect r="36720" b="-1312"/>
          <a:stretch>
            <a:fillRect/>
          </a:stretch>
        </p:blipFill>
        <p:spPr bwMode="auto">
          <a:xfrm>
            <a:off x="346075" y="484188"/>
            <a:ext cx="2016125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4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84188" y="5176838"/>
            <a:ext cx="6126162" cy="649287"/>
          </a:xfrm>
        </p:spPr>
        <p:txBody>
          <a:bodyPr anchor="ctr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84188" y="5781675"/>
            <a:ext cx="6126162" cy="838200"/>
          </a:xfrm>
        </p:spPr>
        <p:txBody>
          <a:bodyPr/>
          <a:lstStyle>
            <a:lvl1pPr>
              <a:spcAft>
                <a:spcPct val="0"/>
              </a:spcAft>
              <a:defRPr sz="1300"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154" name="Picture 10" descr="Image result for data loss prevention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9143999" cy="378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38328"/>
      </p:ext>
    </p:extLst>
  </p:cSld>
  <p:clrMapOvr>
    <a:masterClrMapping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6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2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0" descr="OptumInsight_RGB"/>
          <p:cNvPicPr>
            <a:picLocks noChangeAspect="1" noChangeArrowheads="1"/>
          </p:cNvPicPr>
          <p:nvPr/>
        </p:nvPicPr>
        <p:blipFill>
          <a:blip r:embed="rId3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708F4780-8BD7-46B8-BEC8-A8867323B72D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40597828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103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6613" y="960438"/>
            <a:ext cx="4038600" cy="2528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6613" y="3641725"/>
            <a:ext cx="4038600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015414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5527675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5930900"/>
            <a:ext cx="7680325" cy="547688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2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935738991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7FA1B6-1322-4D79-916D-1E76BE5D5AE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311360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28600"/>
            <a:ext cx="2157413" cy="67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04888" y="5527675"/>
            <a:ext cx="7680325" cy="342900"/>
          </a:xfrm>
        </p:spPr>
        <p:txBody>
          <a:bodyPr/>
          <a:lstStyle>
            <a:lvl1pPr>
              <a:spcAft>
                <a:spcPct val="20000"/>
              </a:spcAft>
              <a:defRPr sz="2000"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04888" y="5930900"/>
            <a:ext cx="7680325" cy="547688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2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5439870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cent 4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5648270" y="-1"/>
            <a:ext cx="3495732" cy="6858001"/>
          </a:xfrm>
          <a:prstGeom prst="rect">
            <a:avLst/>
          </a:prstGeom>
          <a:solidFill>
            <a:schemeClr val="accent4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0" tIns="143423" rIns="179280" bIns="1434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14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62" y="3877272"/>
            <a:ext cx="5288878" cy="1794661"/>
          </a:xfrm>
          <a:noFill/>
        </p:spPr>
        <p:txBody>
          <a:bodyPr lIns="143423" tIns="107568" rIns="143423" bIns="107568">
            <a:noAutofit/>
          </a:bodyPr>
          <a:lstStyle>
            <a:lvl1pPr marL="0" indent="0">
              <a:spcBef>
                <a:spcPts val="0"/>
              </a:spcBef>
              <a:buNone/>
              <a:defRPr sz="27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62" y="1187621"/>
            <a:ext cx="5288878" cy="2689656"/>
          </a:xfrm>
          <a:noFill/>
        </p:spPr>
        <p:txBody>
          <a:bodyPr lIns="143423" tIns="89640" rIns="143423" bIns="89640" anchor="b" anchorCtr="0"/>
          <a:lstStyle>
            <a:lvl1pPr>
              <a:defRPr sz="4700" spc="-74" baseline="0">
                <a:gradFill>
                  <a:gsLst>
                    <a:gs pos="3540">
                      <a:schemeClr val="accent4"/>
                    </a:gs>
                    <a:gs pos="21239">
                      <a:schemeClr val="accent4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0" y="5905512"/>
            <a:ext cx="1614062" cy="5073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gradFill>
                  <a:gsLst>
                    <a:gs pos="885">
                      <a:srgbClr val="FFFFFF"/>
                    </a:gs>
                    <a:gs pos="15929">
                      <a:srgbClr val="FFFFFF"/>
                    </a:gs>
                  </a:gsLst>
                  <a:lin ang="5400000" scaled="1"/>
                </a:gradFill>
              </a:defRPr>
            </a:lvl1pPr>
          </a:lstStyle>
          <a:p>
            <a:fld id="{D470A6BA-6070-4AD1-A225-45B2351DF1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73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2E8A5-691C-4460-8D7E-A8160578309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814641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4AD0B-402A-442F-B2E0-C56DA0E689D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869142"/>
      </p:ext>
    </p:extLst>
  </p:cSld>
  <p:clrMapOvr>
    <a:masterClrMapping/>
  </p:clrMapOvr>
  <p:transition>
    <p:fade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B23AC5-F646-4965-A5B5-2E59649D2163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792152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23C2A3-7C77-46F0-8AA4-CBA1EA6371A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932569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F7D9C-5034-40FD-9D32-4C5741C5B9C4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895189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5FB721-BEBD-430A-B744-09185487B40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987058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9A08A-6C2C-44DD-9DD0-A50022ACC5FD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06545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042FC3-9A88-4FD5-BF8D-513F38788C8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261953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B7A7F3-5095-4346-A042-629F087BB32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7445509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6018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6018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2D4757-BB3F-4DCF-8BF7-12641B759E2C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768596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cent 1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5648270" y="-1"/>
            <a:ext cx="3495732" cy="685800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0" tIns="143423" rIns="179280" bIns="1434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14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62" y="3877272"/>
            <a:ext cx="5288878" cy="1794661"/>
          </a:xfrm>
          <a:noFill/>
        </p:spPr>
        <p:txBody>
          <a:bodyPr lIns="143423" tIns="107568" rIns="143423" bIns="107568">
            <a:noAutofit/>
          </a:bodyPr>
          <a:lstStyle>
            <a:lvl1pPr marL="0" indent="0">
              <a:spcBef>
                <a:spcPts val="0"/>
              </a:spcBef>
              <a:buNone/>
              <a:defRPr sz="27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62" y="1187621"/>
            <a:ext cx="5288878" cy="2689656"/>
          </a:xfrm>
          <a:noFill/>
        </p:spPr>
        <p:txBody>
          <a:bodyPr lIns="143423" tIns="89640" rIns="143423" bIns="89640" anchor="b" anchorCtr="0"/>
          <a:lstStyle>
            <a:lvl1pPr>
              <a:defRPr sz="4700" spc="-74" baseline="0">
                <a:gradFill>
                  <a:gsLst>
                    <a:gs pos="72566">
                      <a:schemeClr val="tx2"/>
                    </a:gs>
                    <a:gs pos="35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0" y="5905512"/>
            <a:ext cx="1614062" cy="5073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marL="0" algn="r" defTabSz="914378" rtl="0" eaLnBrk="1" latinLnBrk="0" hangingPunct="1">
              <a:defRPr lang="en-US" sz="1200" kern="1200" smtClean="0">
                <a:gradFill>
                  <a:gsLst>
                    <a:gs pos="885">
                      <a:srgbClr val="FFFFFF"/>
                    </a:gs>
                    <a:gs pos="15929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1031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>
            <a:spLocks noChangeArrowheads="1"/>
          </p:cNvSpPr>
          <p:nvPr userDrawn="1"/>
        </p:nvSpPr>
        <p:spPr bwMode="auto">
          <a:xfrm>
            <a:off x="0" y="5097463"/>
            <a:ext cx="9144000" cy="1760537"/>
          </a:xfrm>
          <a:prstGeom prst="rect">
            <a:avLst/>
          </a:prstGeom>
          <a:solidFill>
            <a:srgbClr val="E87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D45D00"/>
              </a:buClr>
            </a:pPr>
            <a:endParaRPr lang="en-US" dirty="0">
              <a:solidFill>
                <a:srgbClr val="63666A"/>
              </a:solidFill>
            </a:endParaRPr>
          </a:p>
        </p:txBody>
      </p:sp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Optum_RGB_PPT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6588" y="0"/>
            <a:ext cx="2157412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48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346325" y="2682875"/>
            <a:ext cx="6307138" cy="649288"/>
          </a:xfrm>
        </p:spPr>
        <p:txBody>
          <a:bodyPr anchor="ctr"/>
          <a:lstStyle>
            <a:lvl1pPr>
              <a:spcAft>
                <a:spcPct val="20000"/>
              </a:spcAft>
              <a:defRPr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348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2346325" y="5564188"/>
            <a:ext cx="6307138" cy="914400"/>
          </a:xfrm>
        </p:spPr>
        <p:txBody>
          <a:bodyPr/>
          <a:lstStyle>
            <a:lvl1pPr marL="0" indent="0">
              <a:spcAft>
                <a:spcPct val="0"/>
              </a:spcAft>
              <a:buFontTx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36665117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C4F425-6F01-45CA-AA0A-F521A9CC2EE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878403"/>
      </p:ext>
    </p:extLst>
  </p:cSld>
  <p:clrMapOvr>
    <a:masterClrMapping/>
  </p:clrMapOvr>
  <p:transition>
    <p:fade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45415-2C82-40F0-B0D4-93AC39D693EE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4954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60438"/>
            <a:ext cx="4037013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60438"/>
            <a:ext cx="4038600" cy="52101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2CAAB-F048-494A-A0FD-A55A00411E2B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782"/>
      </p:ext>
    </p:extLst>
  </p:cSld>
  <p:clrMapOvr>
    <a:masterClrMapping/>
  </p:clrMapOvr>
  <p:transition>
    <p:fade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F108B2-D7BB-4CE0-AED5-060CD18C2EE5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49896"/>
      </p:ext>
    </p:extLst>
  </p:cSld>
  <p:clrMapOvr>
    <a:masterClrMapping/>
  </p:clrMapOvr>
  <p:transition>
    <p:fade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2A95F7-522D-4B08-9999-D8FA9FCF7BB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2137926"/>
      </p:ext>
    </p:extLst>
  </p:cSld>
  <p:clrMapOvr>
    <a:masterClrMapping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5B335E-D9D7-4DA4-A56D-97E97A7D68B7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285602"/>
      </p:ext>
    </p:extLst>
  </p:cSld>
  <p:clrMapOvr>
    <a:masterClrMapping/>
  </p:clrMapOvr>
  <p:transition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0E598D-9562-474F-8346-95B78FE4EBE0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443294"/>
      </p:ext>
    </p:extLst>
  </p:cSld>
  <p:clrMapOvr>
    <a:masterClrMapping/>
  </p:clrMapOvr>
  <p:transition>
    <p:fade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3E1182-D1FA-4E54-BF74-065CCAC7124A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709652"/>
      </p:ext>
    </p:extLst>
  </p:cSld>
  <p:clrMapOvr>
    <a:masterClrMapping/>
  </p:clrMapOvr>
  <p:transition>
    <p:fade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C027D3-1EC8-43E0-9C79-57A416922611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12613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cent 2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5648270" y="-1"/>
            <a:ext cx="3495732" cy="6858001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0" tIns="143423" rIns="179280" bIns="1434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14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62" y="3877272"/>
            <a:ext cx="5288878" cy="1794661"/>
          </a:xfrm>
          <a:noFill/>
        </p:spPr>
        <p:txBody>
          <a:bodyPr lIns="143423" tIns="107568" rIns="143423" bIns="107568">
            <a:noAutofit/>
          </a:bodyPr>
          <a:lstStyle>
            <a:lvl1pPr marL="0" indent="0">
              <a:spcBef>
                <a:spcPts val="0"/>
              </a:spcBef>
              <a:buNone/>
              <a:defRPr sz="27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62" y="1187621"/>
            <a:ext cx="5288878" cy="2689656"/>
          </a:xfrm>
          <a:noFill/>
        </p:spPr>
        <p:txBody>
          <a:bodyPr lIns="143423" tIns="89640" rIns="143423" bIns="89640" anchor="b" anchorCtr="0"/>
          <a:lstStyle>
            <a:lvl1pPr>
              <a:defRPr sz="4700" spc="-74" baseline="0">
                <a:gradFill>
                  <a:gsLst>
                    <a:gs pos="89381">
                      <a:schemeClr val="accent2"/>
                    </a:gs>
                    <a:gs pos="72566">
                      <a:schemeClr val="accent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0" y="5905512"/>
            <a:ext cx="1614062" cy="5073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marL="0" algn="r" defTabSz="914378" rtl="0" eaLnBrk="1" latinLnBrk="0" hangingPunct="1">
              <a:defRPr lang="en-US" sz="1200" kern="1200" smtClean="0">
                <a:gradFill>
                  <a:gsLst>
                    <a:gs pos="885">
                      <a:srgbClr val="FFFFFF"/>
                    </a:gs>
                    <a:gs pos="15929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178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7813" y="152400"/>
            <a:ext cx="2057400" cy="60182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5613" y="152400"/>
            <a:ext cx="6019800" cy="60182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AD1CE6-F708-42C9-AD72-B4DE1A7C1E03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382394"/>
      </p:ext>
    </p:extLst>
  </p:cSld>
  <p:clrMapOvr>
    <a:masterClrMapping/>
  </p:clrMapOvr>
  <p:transition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960438"/>
            <a:ext cx="8228013" cy="2528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3641725"/>
            <a:ext cx="8228013" cy="2528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2E1CC-3F02-4886-B3B8-E15E1836E5D6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18681"/>
      </p:ext>
    </p:extLst>
  </p:cSld>
  <p:clrMapOvr>
    <a:masterClrMapping/>
  </p:clrMapOvr>
  <p:transition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152400"/>
            <a:ext cx="8226425" cy="61118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960438"/>
            <a:ext cx="8228013" cy="52101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EAF36A5-E53D-4B12-82C5-19C1F42F0946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529443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7AC199-BF74-42B2-94C4-3F460EB5F0D3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01560"/>
      </p:ext>
    </p:extLst>
  </p:cSld>
  <p:clrMapOvr>
    <a:masterClrMapping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Screen shot 2011-02-25 at 6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235075"/>
            <a:ext cx="914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Optum_ColorBand-02"/>
          <p:cNvPicPr preferRelativeResize="0">
            <a:picLocks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PTUMInsight_RGB_PPT"/>
          <p:cNvPicPr>
            <a:picLocks noChangeAspect="1" noChangeArrowheads="1"/>
          </p:cNvPicPr>
          <p:nvPr userDrawn="1"/>
        </p:nvPicPr>
        <p:blipFill>
          <a:blip r:embed="rId4"/>
          <a:srcRect r="36720" b="-1312"/>
          <a:stretch>
            <a:fillRect/>
          </a:stretch>
        </p:blipFill>
        <p:spPr bwMode="auto">
          <a:xfrm>
            <a:off x="346075" y="484188"/>
            <a:ext cx="2016125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467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484188" y="5176838"/>
            <a:ext cx="6126162" cy="649287"/>
          </a:xfrm>
        </p:spPr>
        <p:txBody>
          <a:bodyPr anchor="ctr"/>
          <a:lstStyle>
            <a:lvl1pPr>
              <a:defRPr sz="2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8467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484188" y="5781675"/>
            <a:ext cx="6126162" cy="838200"/>
          </a:xfrm>
        </p:spPr>
        <p:txBody>
          <a:bodyPr/>
          <a:lstStyle>
            <a:lvl1pPr>
              <a:spcAft>
                <a:spcPct val="0"/>
              </a:spcAft>
              <a:defRPr sz="13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39471957"/>
      </p:ext>
    </p:extLst>
  </p:cSld>
  <p:clrMapOvr>
    <a:masterClrMapping/>
  </p:clrMapOvr>
  <p:transition>
    <p:fade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6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2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30" descr="OptumInsight_RGB"/>
          <p:cNvPicPr>
            <a:picLocks noChangeAspect="1" noChangeArrowheads="1"/>
          </p:cNvPicPr>
          <p:nvPr/>
        </p:nvPicPr>
        <p:blipFill>
          <a:blip r:embed="rId3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354324A8-108F-4ACE-A8E5-BE4948552511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90600"/>
            <a:ext cx="4037013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990600"/>
            <a:ext cx="4038600" cy="5045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145637"/>
      </p:ext>
    </p:extLst>
  </p:cSld>
  <p:clrMapOvr>
    <a:masterClrMapping/>
  </p:clrMapOvr>
  <p:transition>
    <p:fade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945390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512" y="6157063"/>
            <a:ext cx="7772400" cy="348724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defRPr sz="14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9209" y="6447223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4429" y="6018072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464429" y="957580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373553"/>
            <a:ext cx="1187135" cy="356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48955"/>
      </p:ext>
    </p:extLst>
  </p:cSld>
  <p:clrMapOvr>
    <a:masterClrMapping/>
  </p:clrMapOvr>
  <p:transition>
    <p:fade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2"/>
            <a:ext cx="7772400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 flipV="1">
            <a:off x="464429" y="6018072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 flipV="1">
            <a:off x="464429" y="1080412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298643"/>
            <a:ext cx="1440571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821157"/>
      </p:ext>
    </p:extLst>
  </p:cSld>
  <p:clrMapOvr>
    <a:masterClrMapping/>
  </p:clrMapOvr>
  <p:transition>
    <p:fade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4577924" y="112779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53565A"/>
              </a:solidFill>
              <a:latin typeface="Arial"/>
              <a:ea typeface="Geneva" charset="-128"/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14157" y="11467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53565A"/>
              </a:solidFill>
              <a:latin typeface="Arial"/>
              <a:ea typeface="Geneva" charset="-128"/>
              <a:cs typeface="Arial" pitchFamily="34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388658"/>
            <a:ext cx="8229600" cy="434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549869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Accent 3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5648270" y="-1"/>
            <a:ext cx="3495732" cy="6858001"/>
          </a:xfrm>
          <a:prstGeom prst="rect">
            <a:avLst/>
          </a:prstGeom>
          <a:solidFill>
            <a:schemeClr val="accent3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0" tIns="143423" rIns="179280" bIns="14342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14">
              <a:lnSpc>
                <a:spcPct val="90000"/>
              </a:lnSpc>
              <a:spcAft>
                <a:spcPct val="0"/>
              </a:spcAft>
              <a:buClrTx/>
              <a:buFontTx/>
              <a:buNone/>
            </a:pPr>
            <a:endParaRPr lang="en-US" sz="24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62" y="3877272"/>
            <a:ext cx="5288878" cy="1794661"/>
          </a:xfrm>
          <a:noFill/>
        </p:spPr>
        <p:txBody>
          <a:bodyPr lIns="143423" tIns="107568" rIns="143423" bIns="107568">
            <a:noAutofit/>
          </a:bodyPr>
          <a:lstStyle>
            <a:lvl1pPr marL="0" indent="0">
              <a:spcBef>
                <a:spcPts val="0"/>
              </a:spcBef>
              <a:buNone/>
              <a:defRPr sz="27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62" y="1187621"/>
            <a:ext cx="5288878" cy="2689656"/>
          </a:xfrm>
          <a:noFill/>
        </p:spPr>
        <p:txBody>
          <a:bodyPr lIns="143423" tIns="89640" rIns="143423" bIns="89640" anchor="b" anchorCtr="0"/>
          <a:lstStyle>
            <a:lvl1pPr>
              <a:defRPr sz="4700" spc="-74" baseline="0">
                <a:gradFill>
                  <a:gsLst>
                    <a:gs pos="21239">
                      <a:schemeClr val="accent3"/>
                    </a:gs>
                    <a:gs pos="58000">
                      <a:schemeClr val="accent3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750" y="5905512"/>
            <a:ext cx="1614062" cy="5073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 marL="0" algn="r" defTabSz="914378" rtl="0" eaLnBrk="1" latinLnBrk="0" hangingPunct="1">
              <a:defRPr lang="en-US" sz="1200" kern="1200" smtClean="0">
                <a:gradFill>
                  <a:gsLst>
                    <a:gs pos="885">
                      <a:srgbClr val="FFFFFF"/>
                    </a:gs>
                    <a:gs pos="15929">
                      <a:srgbClr val="FFFFFF"/>
                    </a:gs>
                  </a:gsLst>
                  <a:lin ang="5400000" scaled="1"/>
                </a:gradFill>
                <a:latin typeface="+mn-lt"/>
                <a:ea typeface="+mn-ea"/>
                <a:cs typeface="+mn-cs"/>
              </a:defRPr>
            </a:lvl1pPr>
          </a:lstStyle>
          <a:p>
            <a:fld id="{D470A6BA-6070-4AD1-A225-45B2351DF1FF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141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 userDrawn="1"/>
        </p:nvSpPr>
        <p:spPr>
          <a:xfrm>
            <a:off x="893379" y="-746235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53565A"/>
              </a:solidFill>
              <a:latin typeface="Arial"/>
              <a:ea typeface="Geneva" charset="-128"/>
              <a:cs typeface="Arial" pitchFamily="34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388658"/>
            <a:ext cx="8229600" cy="434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06171398"/>
      </p:ext>
    </p:extLst>
  </p:cSld>
  <p:clrMapOvr>
    <a:masterClrMapping/>
  </p:clrMapOvr>
  <p:transition>
    <p:fade/>
  </p:transition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| orange su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750399" y="2415962"/>
            <a:ext cx="7772400" cy="122331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4000" b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845179" y="3815531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V="1">
            <a:off x="464429" y="6018072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 flipV="1">
            <a:off x="464429" y="1080412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298643"/>
            <a:ext cx="1364371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21835"/>
      </p:ext>
    </p:extLst>
  </p:cSld>
  <p:clrMapOvr>
    <a:masterClrMapping/>
  </p:clrMapOvr>
  <p:transition>
    <p:fade/>
  </p:transition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 userDrawn="1"/>
        </p:nvCxnSpPr>
        <p:spPr>
          <a:xfrm flipV="1">
            <a:off x="464429" y="6023132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 flipV="1">
            <a:off x="464429" y="1078316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298643"/>
            <a:ext cx="1364371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794650"/>
      </p:ext>
    </p:extLst>
  </p:cSld>
  <p:clrMapOvr>
    <a:masterClrMapping/>
  </p:clrMapOvr>
  <p:transition>
    <p:fade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 txBox="1">
            <a:spLocks/>
          </p:cNvSpPr>
          <p:nvPr userDrawn="1"/>
        </p:nvSpPr>
        <p:spPr>
          <a:xfrm>
            <a:off x="3781255" y="6325704"/>
            <a:ext cx="4900689" cy="302593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700" b="0" dirty="0">
                <a:solidFill>
                  <a:prstClr val="white">
                    <a:lumMod val="50000"/>
                  </a:prstClr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prstClr val="white">
                  <a:lumMod val="50000"/>
                </a:prstClr>
              </a:solidFill>
            </a:endParaRPr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464429" y="6023132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 userDrawn="1"/>
        </p:nvCxnSpPr>
        <p:spPr>
          <a:xfrm flipV="1">
            <a:off x="464429" y="1078316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29" y="298643"/>
            <a:ext cx="1364371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702209"/>
      </p:ext>
    </p:extLst>
  </p:cSld>
  <p:clrMapOvr>
    <a:masterClrMapping/>
  </p:clrMapOvr>
  <p:transition>
    <p:fade/>
  </p:transition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9498021"/>
      </p:ext>
    </p:extLst>
  </p:cSld>
  <p:clrMapOvr>
    <a:masterClrMapping/>
  </p:clrMapOvr>
  <p:transition>
    <p:fade/>
  </p:transition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120"/>
            <a:ext cx="4023360" cy="5306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63440" y="960120"/>
            <a:ext cx="4023360" cy="5306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148624"/>
            <a:ext cx="8229600" cy="6126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7105030"/>
      </p:ext>
    </p:extLst>
  </p:cSld>
  <p:clrMapOvr>
    <a:masterClrMapping/>
  </p:clrMapOvr>
  <p:transition>
    <p:fade/>
  </p:transition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93239933"/>
      </p:ext>
    </p:extLst>
  </p:cSld>
  <p:clrMapOvr>
    <a:masterClrMapping/>
  </p:clrMapOvr>
  <p:transition>
    <p:fade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63440" y="1143000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57200" y="3808475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663440" y="3808475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48624"/>
            <a:ext cx="8229600" cy="6126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170316"/>
      </p:ext>
    </p:extLst>
  </p:cSld>
  <p:clrMapOvr>
    <a:masterClrMapping/>
  </p:clrMapOvr>
  <p:transition>
    <p:fade/>
  </p:transition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407958"/>
      </p:ext>
    </p:extLst>
  </p:cSld>
  <p:clrMapOvr>
    <a:masterClrMapping/>
  </p:clrMapOvr>
  <p:transition>
    <p:fade/>
  </p:transition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8382000" y="6543675"/>
            <a:ext cx="304800" cy="1524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F3CDC8E5-E488-43B0-BB81-F885DC25806F}" type="slidenum">
              <a:rPr lang="en-US" sz="1800">
                <a:solidFill>
                  <a:srgbClr val="53565A"/>
                </a:solidFill>
                <a:latin typeface="Arial"/>
                <a:ea typeface="Geneva" charset="-128"/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1800" dirty="0">
              <a:solidFill>
                <a:srgbClr val="53565A"/>
              </a:solidFill>
              <a:latin typeface="Arial"/>
              <a:ea typeface="Geneva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4938480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Optum_RGB_PP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3" y="228600"/>
            <a:ext cx="2157413" cy="67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1" descr="Optum_ColorBand-02"/>
          <p:cNvPicPr preferRelativeResize="0">
            <a:picLocks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6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5"/>
          <p:cNvSpPr>
            <a:spLocks noChangeArrowheads="1"/>
          </p:cNvSpPr>
          <p:nvPr userDrawn="1"/>
        </p:nvSpPr>
        <p:spPr bwMode="auto">
          <a:xfrm>
            <a:off x="2362203" y="6307138"/>
            <a:ext cx="2741613" cy="144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/>
          <a:p>
            <a:pPr defTabSz="91437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45D00"/>
              </a:buClr>
              <a:buFontTx/>
              <a:buNone/>
            </a:pPr>
            <a:endParaRPr lang="en-US" sz="1000" dirty="0">
              <a:solidFill>
                <a:srgbClr val="63666A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3" y="5448300"/>
            <a:ext cx="6096000" cy="342900"/>
          </a:xfrm>
        </p:spPr>
        <p:txBody>
          <a:bodyPr anchor="t"/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362200" y="5791203"/>
            <a:ext cx="4800600" cy="547688"/>
          </a:xfrm>
        </p:spPr>
        <p:txBody>
          <a:bodyPr/>
          <a:lstStyle>
            <a:lvl1pPr>
              <a:spcAft>
                <a:spcPct val="0"/>
              </a:spcAft>
              <a:defRPr sz="1200"/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45249486"/>
      </p:ext>
    </p:extLst>
  </p:cSld>
  <p:clrMapOvr>
    <a:masterClrMapping/>
  </p:clrMapOvr>
  <p:transition>
    <p:fade/>
  </p:transition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5474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 userDrawn="1"/>
        </p:nvSpPr>
        <p:spPr>
          <a:xfrm>
            <a:off x="4577924" y="112779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63666A"/>
              </a:solidFill>
              <a:latin typeface="Arial"/>
              <a:ea typeface="Geneva" charset="-128"/>
              <a:cs typeface="Arial" pitchFamily="34" charset="0"/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1014157" y="114675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63666A"/>
              </a:solidFill>
              <a:latin typeface="Arial"/>
              <a:ea typeface="Geneva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6149498"/>
      </p:ext>
    </p:extLst>
  </p:cSld>
  <p:clrMapOvr>
    <a:masterClrMapping/>
  </p:clrMapOvr>
  <p:transition>
    <p:fade/>
  </p:transition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5295900"/>
            <a:ext cx="7772400" cy="704850"/>
          </a:xfrm>
        </p:spPr>
        <p:txBody>
          <a:bodyPr>
            <a:noAutofit/>
          </a:bodyPr>
          <a:lstStyle>
            <a:lvl1pPr algn="l">
              <a:defRPr sz="20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6083300"/>
            <a:ext cx="7772400" cy="5461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11" descr="Optum_ColorBand-02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5" descr="OPTUM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47650"/>
            <a:ext cx="21145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514962"/>
      </p:ext>
    </p:extLst>
  </p:cSld>
  <p:clrMapOvr>
    <a:masterClrMapping/>
  </p:clrMapOvr>
  <p:transition>
    <p:fade/>
  </p:transition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- No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0"/>
          <p:cNvSpPr>
            <a:spLocks noChangeArrowheads="1"/>
          </p:cNvSpPr>
          <p:nvPr userDrawn="1"/>
        </p:nvSpPr>
        <p:spPr bwMode="auto">
          <a:xfrm>
            <a:off x="0" y="1230314"/>
            <a:ext cx="9144000" cy="3778250"/>
          </a:xfrm>
          <a:prstGeom prst="rect">
            <a:avLst/>
          </a:prstGeom>
          <a:solidFill>
            <a:srgbClr val="E87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53565A"/>
              </a:solidFill>
              <a:latin typeface="Arial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16000" y="2414589"/>
            <a:ext cx="7772400" cy="704850"/>
          </a:xfrm>
        </p:spPr>
        <p:txBody>
          <a:bodyPr>
            <a:noAutofit/>
          </a:bodyPr>
          <a:lstStyle>
            <a:lvl1pPr algn="l">
              <a:defRPr sz="20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16000" y="3201989"/>
            <a:ext cx="7772400" cy="546100"/>
          </a:xfrm>
        </p:spPr>
        <p:txBody>
          <a:bodyPr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11" descr="Optum_ColorBand-02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5" descr="OPTUM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47650"/>
            <a:ext cx="21145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9423745"/>
      </p:ext>
    </p:extLst>
  </p:cSld>
  <p:clrMapOvr>
    <a:masterClrMapping/>
  </p:clrMapOvr>
  <p:transition>
    <p:fade/>
  </p:transition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1513371"/>
      </p:ext>
    </p:extLst>
  </p:cSld>
  <p:clrMapOvr>
    <a:masterClrMapping/>
  </p:clrMapOvr>
  <p:transition>
    <p:fade/>
  </p:transition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60120"/>
            <a:ext cx="4023360" cy="5306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63440" y="960120"/>
            <a:ext cx="4023360" cy="5306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148624"/>
            <a:ext cx="8229600" cy="6126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74931803"/>
      </p:ext>
    </p:extLst>
  </p:cSld>
  <p:clrMapOvr>
    <a:masterClrMapping/>
  </p:clrMapOvr>
  <p:transition>
    <p:fade/>
  </p:transition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89826181"/>
      </p:ext>
    </p:extLst>
  </p:cSld>
  <p:clrMapOvr>
    <a:masterClrMapping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>
          <a:xfrm>
            <a:off x="4663440" y="1143000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457200" y="3808475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5"/>
          </p:nvPr>
        </p:nvSpPr>
        <p:spPr>
          <a:xfrm>
            <a:off x="4663440" y="3808475"/>
            <a:ext cx="4023360" cy="2468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457200" y="148624"/>
            <a:ext cx="8229600" cy="6126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00164"/>
      </p:ext>
    </p:extLst>
  </p:cSld>
  <p:clrMapOvr>
    <a:masterClrMapping/>
  </p:clrMapOvr>
  <p:transition>
    <p:fade/>
  </p:transition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415" y="2468880"/>
            <a:ext cx="6400800" cy="1143000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7415" y="5266944"/>
            <a:ext cx="6400800" cy="1371600"/>
          </a:xfrm>
        </p:spPr>
        <p:txBody>
          <a:bodyPr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11" descr="Optum_ColorBand-02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5" descr="OPTUM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47650"/>
            <a:ext cx="21145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36807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0"/>
          <p:cNvSpPr>
            <a:spLocks noChangeArrowheads="1"/>
          </p:cNvSpPr>
          <p:nvPr userDrawn="1"/>
        </p:nvSpPr>
        <p:spPr bwMode="auto">
          <a:xfrm>
            <a:off x="0" y="5097463"/>
            <a:ext cx="9144000" cy="1760537"/>
          </a:xfrm>
          <a:prstGeom prst="rect">
            <a:avLst/>
          </a:prstGeom>
          <a:solidFill>
            <a:srgbClr val="E8772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53565A"/>
              </a:solidFill>
              <a:latin typeface="Arial"/>
              <a:ea typeface="+mn-ea"/>
              <a:cs typeface="+mn-cs"/>
            </a:endParaRPr>
          </a:p>
        </p:txBody>
      </p:sp>
      <p:pic>
        <p:nvPicPr>
          <p:cNvPr id="11" name="Picture 11" descr="Optum_ColorBand-02"/>
          <p:cNvPicPr preferRelativeResize="0">
            <a:picLocks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08563"/>
            <a:ext cx="9144000" cy="10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itle 1"/>
          <p:cNvSpPr>
            <a:spLocks noGrp="1"/>
          </p:cNvSpPr>
          <p:nvPr>
            <p:ph type="ctrTitle"/>
          </p:nvPr>
        </p:nvSpPr>
        <p:spPr>
          <a:xfrm>
            <a:off x="2347416" y="2468880"/>
            <a:ext cx="6400800" cy="1143000"/>
          </a:xfrm>
        </p:spPr>
        <p:txBody>
          <a:bodyPr anchor="ctr">
            <a:noAutofit/>
          </a:bodyPr>
          <a:lstStyle>
            <a:lvl1pPr algn="l"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2347416" y="5270500"/>
            <a:ext cx="6400800" cy="1371600"/>
          </a:xfrm>
        </p:spPr>
        <p:txBody>
          <a:bodyPr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Picture 25" descr="OPTUM_RGB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5" y="247650"/>
            <a:ext cx="2114550" cy="63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025487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17" Type="http://schemas.openxmlformats.org/officeDocument/2006/relationships/image" Target="../media/image26.jpeg"/><Relationship Id="rId2" Type="http://schemas.openxmlformats.org/officeDocument/2006/relationships/slideLayout" Target="../slideLayouts/slideLayout78.xml"/><Relationship Id="rId16" Type="http://schemas.openxmlformats.org/officeDocument/2006/relationships/theme" Target="../theme/theme11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Relationship Id="rId14" Type="http://schemas.openxmlformats.org/officeDocument/2006/relationships/slideLayout" Target="../slideLayouts/slideLayout9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6" Type="http://schemas.openxmlformats.org/officeDocument/2006/relationships/image" Target="../media/image29.emf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5" Type="http://schemas.openxmlformats.org/officeDocument/2006/relationships/image" Target="../media/image28.png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Relationship Id="rId1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0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35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40.xml"/><Relationship Id="rId7" Type="http://schemas.openxmlformats.org/officeDocument/2006/relationships/image" Target="../media/image9.png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9.png"/><Relationship Id="rId5" Type="http://schemas.openxmlformats.org/officeDocument/2006/relationships/theme" Target="../theme/theme6.xml"/><Relationship Id="rId4" Type="http://schemas.openxmlformats.org/officeDocument/2006/relationships/slideLayout" Target="../slideLayouts/slideLayout4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22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image" Target="../media/image23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2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61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6" descr="Optum_RGB_PPT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6151564"/>
            <a:ext cx="160813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1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90601"/>
            <a:ext cx="8228013" cy="504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1" y="6543675"/>
            <a:ext cx="3048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800" b="0">
                <a:solidFill>
                  <a:schemeClr val="tx1"/>
                </a:solidFill>
              </a:defRPr>
            </a:lvl1pPr>
          </a:lstStyle>
          <a:p>
            <a:pPr defTabSz="914460" fontAlgn="auto"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3806506B-295A-4994-B76B-66DA2805B555}" type="slidenum">
              <a:rPr lang="en-US">
                <a:solidFill>
                  <a:srgbClr val="63666A"/>
                </a:solidFill>
                <a:latin typeface="Arial"/>
                <a:ea typeface="Arial Unicode MS"/>
                <a:cs typeface="Arial Unicode MS"/>
              </a:rPr>
              <a:pPr defTabSz="914460" fontAlgn="auto"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dirty="0">
              <a:solidFill>
                <a:srgbClr val="63666A"/>
              </a:solidFill>
              <a:latin typeface="Arial"/>
              <a:ea typeface="Arial Unicode MS"/>
              <a:cs typeface="Arial Unicode MS"/>
            </a:endParaRPr>
          </a:p>
        </p:txBody>
      </p:sp>
      <p:sp>
        <p:nvSpPr>
          <p:cNvPr id="2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32" tIns="45716" rIns="91432" bIns="45716" anchor="ctr"/>
          <a:lstStyle/>
          <a:p>
            <a:pPr defTabSz="91446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63666A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1031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2095501" y="6429376"/>
            <a:ext cx="6591300" cy="4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14"/>
          <p:cNvSpPr txBox="1">
            <a:spLocks noChangeArrowheads="1"/>
          </p:cNvSpPr>
          <p:nvPr/>
        </p:nvSpPr>
        <p:spPr bwMode="auto">
          <a:xfrm>
            <a:off x="6477000" y="6553200"/>
            <a:ext cx="19050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/>
          <a:lstStyle>
            <a:lvl1pPr>
              <a:defRPr sz="1400" b="1">
                <a:solidFill>
                  <a:schemeClr val="bg1"/>
                </a:solidFill>
                <a:latin typeface="Arial" charset="0"/>
                <a:ea typeface="Geneva" charset="0"/>
                <a:cs typeface="Arial Unicode MS" charset="0"/>
              </a:defRPr>
            </a:lvl1pPr>
            <a:lvl2pPr marL="742950" indent="-28575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2pPr>
            <a:lvl3pPr marL="11430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3pPr>
            <a:lvl4pPr marL="16002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4pPr>
            <a:lvl5pPr marL="2057400" indent="-228600"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5pPr>
            <a:lvl6pPr marL="25146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6pPr>
            <a:lvl7pPr marL="29718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7pPr>
            <a:lvl8pPr marL="34290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8pPr>
            <a:lvl9pPr marL="3886200" indent="-228600" algn="ctr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bg1"/>
                </a:solidFill>
                <a:latin typeface="Arial" charset="0"/>
                <a:ea typeface="Arial Unicode MS" charset="0"/>
                <a:cs typeface="Arial Unicode MS" charset="0"/>
              </a:defRPr>
            </a:lvl9pPr>
          </a:lstStyle>
          <a:p>
            <a:pPr defTabSz="91446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Propriety and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3124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  <p:sldLayoutId id="2147484085" r:id="rId18"/>
    <p:sldLayoutId id="2147484086" r:id="rId19"/>
    <p:sldLayoutId id="2147484087" r:id="rId20"/>
    <p:sldLayoutId id="2147484088" r:id="rId21"/>
    <p:sldLayoutId id="2147484089" r:id="rId22"/>
  </p:sldLayoutIdLst>
  <p:transition>
    <p:fade/>
  </p:transition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+mj-lt"/>
          <a:ea typeface="Geneva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Geneva" charset="0"/>
          <a:cs typeface="Arial Unicode MS" charset="0"/>
        </a:defRPr>
      </a:lvl5pPr>
      <a:lvl6pPr marL="457159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6pPr>
      <a:lvl7pPr marL="914318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7pPr>
      <a:lvl8pPr marL="1371477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8pPr>
      <a:lvl9pPr marL="1828635" algn="l" rtl="0" eaLnBrk="1" fontAlgn="base" hangingPunct="1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charset="0"/>
          <a:ea typeface="Arial Unicode MS" charset="0"/>
          <a:cs typeface="Arial Unicode MS" charset="0"/>
        </a:defRPr>
      </a:lvl9pPr>
    </p:titleStyle>
    <p:bodyStyle>
      <a:lvl1pPr marL="342869" indent="-342869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Geneva" charset="0"/>
          <a:cs typeface="+mn-cs"/>
        </a:defRPr>
      </a:lvl1pPr>
      <a:lvl2pPr marL="152387" indent="-150799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568" indent="-177784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292" indent="-171435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016" indent="-171435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176" indent="-171435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334" indent="-171435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493" indent="-171435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651" indent="-171435" algn="l" rtl="0" eaLnBrk="1" fontAlgn="base" hangingPunct="1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7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5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0" algn="l" defTabSz="4571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1029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5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30" descr="OptumInsight_RGB"/>
          <p:cNvPicPr>
            <a:picLocks noChangeAspect="1" noChangeArrowheads="1"/>
          </p:cNvPicPr>
          <p:nvPr/>
        </p:nvPicPr>
        <p:blipFill>
          <a:blip r:embed="rId6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CE3400BA-C53C-4403-BFF9-F9C17DE0D629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8324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3993" r:id="rId2"/>
    <p:sldLayoutId id="2147483994" r:id="rId3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1525884"/>
            <a:ext cx="8229600" cy="382162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229600" y="6508154"/>
            <a:ext cx="457200" cy="209551"/>
          </a:xfrm>
          <a:prstGeom prst="rect">
            <a:avLst/>
          </a:prstGeom>
        </p:spPr>
        <p:txBody>
          <a:bodyPr vert="horz" wrap="none" lIns="0" tIns="0" rIns="0" bIns="0" rtlCol="0" anchor="ctr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fld id="{4EE22CD0-11F5-4647-B802-77FC0A9339C4}" type="slidenum">
              <a:rPr lang="en-US" smtClean="0">
                <a:solidFill>
                  <a:srgbClr val="53565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t>‹#›</a:t>
            </a:fld>
            <a:endParaRPr lang="en-US" sz="900" dirty="0">
              <a:solidFill>
                <a:srgbClr val="53565A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4429" y="6154552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464429" y="984876"/>
            <a:ext cx="8217515" cy="9477"/>
          </a:xfrm>
          <a:prstGeom prst="line">
            <a:avLst/>
          </a:prstGeom>
          <a:ln w="12700">
            <a:solidFill>
              <a:srgbClr val="888B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Placeholder 1"/>
          <p:cNvSpPr>
            <a:spLocks noGrp="1"/>
          </p:cNvSpPr>
          <p:nvPr>
            <p:ph type="title"/>
          </p:nvPr>
        </p:nvSpPr>
        <p:spPr>
          <a:xfrm>
            <a:off x="457200" y="388658"/>
            <a:ext cx="8229600" cy="43497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6297257"/>
            <a:ext cx="1187135" cy="356616"/>
          </a:xfrm>
          <a:prstGeom prst="rect">
            <a:avLst/>
          </a:prstGeom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3048000" y="6572250"/>
            <a:ext cx="5131910" cy="209550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700" b="0" dirty="0">
                <a:solidFill>
                  <a:srgbClr val="53565A"/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3565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9625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0" r:id="rId1"/>
    <p:sldLayoutId id="2147484041" r:id="rId2"/>
    <p:sldLayoutId id="2147484042" r:id="rId3"/>
    <p:sldLayoutId id="2147484043" r:id="rId4"/>
    <p:sldLayoutId id="2147484044" r:id="rId5"/>
    <p:sldLayoutId id="2147484045" r:id="rId6"/>
    <p:sldLayoutId id="2147484046" r:id="rId7"/>
    <p:sldLayoutId id="2147484047" r:id="rId8"/>
    <p:sldLayoutId id="2147484048" r:id="rId9"/>
    <p:sldLayoutId id="2147484049" r:id="rId10"/>
    <p:sldLayoutId id="2147484050" r:id="rId11"/>
    <p:sldLayoutId id="2147484051" r:id="rId12"/>
    <p:sldLayoutId id="2147484052" r:id="rId13"/>
    <p:sldLayoutId id="2147484053" r:id="rId14"/>
    <p:sldLayoutId id="2147484054" r:id="rId15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200" b="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5000"/>
        </a:lnSpc>
        <a:spcBef>
          <a:spcPts val="6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00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15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572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287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2" userDrawn="1">
          <p15:clr>
            <a:srgbClr val="F26B43"/>
          </p15:clr>
        </p15:guide>
        <p15:guide id="2" pos="288" userDrawn="1">
          <p15:clr>
            <a:srgbClr val="5ACBF0"/>
          </p15:clr>
        </p15:guide>
        <p15:guide id="3" pos="864" userDrawn="1">
          <p15:clr>
            <a:srgbClr val="5ACBF0"/>
          </p15:clr>
        </p15:guide>
        <p15:guide id="4" pos="1440" userDrawn="1">
          <p15:clr>
            <a:srgbClr val="5ACBF0"/>
          </p15:clr>
        </p15:guide>
        <p15:guide id="5" pos="2016" userDrawn="1">
          <p15:clr>
            <a:srgbClr val="5ACBF0"/>
          </p15:clr>
        </p15:guide>
        <p15:guide id="6" pos="2592" userDrawn="1">
          <p15:clr>
            <a:srgbClr val="5ACBF0"/>
          </p15:clr>
        </p15:guide>
        <p15:guide id="7" pos="3168" userDrawn="1">
          <p15:clr>
            <a:srgbClr val="5ACBF0"/>
          </p15:clr>
        </p15:guide>
        <p15:guide id="8" pos="3744" userDrawn="1">
          <p15:clr>
            <a:srgbClr val="5ACBF0"/>
          </p15:clr>
        </p15:guide>
        <p15:guide id="9" pos="4320" userDrawn="1">
          <p15:clr>
            <a:srgbClr val="5ACBF0"/>
          </p15:clr>
        </p15:guide>
        <p15:guide id="10" pos="4896" userDrawn="1">
          <p15:clr>
            <a:srgbClr val="5ACBF0"/>
          </p15:clr>
        </p15:guide>
        <p15:guide id="11" pos="5472" userDrawn="1">
          <p15:clr>
            <a:srgbClr val="5ACBF0"/>
          </p15:clr>
        </p15:guide>
        <p15:guide id="12" pos="5688" userDrawn="1">
          <p15:clr>
            <a:srgbClr val="F26B43"/>
          </p15:clr>
        </p15:guide>
        <p15:guide id="13" orient="horz" pos="180" userDrawn="1">
          <p15:clr>
            <a:srgbClr val="F26B43"/>
          </p15:clr>
        </p15:guide>
        <p15:guide id="14" orient="horz" pos="3060" userDrawn="1">
          <p15:clr>
            <a:srgbClr val="F26B43"/>
          </p15:clr>
        </p15:guide>
        <p15:guide id="15" orient="horz" pos="2772" userDrawn="1">
          <p15:clr>
            <a:srgbClr val="5ACBF0"/>
          </p15:clr>
        </p15:guide>
        <p15:guide id="16" orient="horz" pos="2196" userDrawn="1">
          <p15:clr>
            <a:srgbClr val="5ACBF0"/>
          </p15:clr>
        </p15:guide>
        <p15:guide id="17" orient="horz" pos="1620" userDrawn="1">
          <p15:clr>
            <a:srgbClr val="5ACBF0"/>
          </p15:clr>
        </p15:guide>
        <p15:guide id="18" orient="horz" pos="1044" userDrawn="1">
          <p15:clr>
            <a:srgbClr val="5ACBF0"/>
          </p15:clr>
        </p15:guide>
        <p15:guide id="19" orient="horz" pos="468" userDrawn="1">
          <p15:clr>
            <a:srgbClr val="5ACBF0"/>
          </p15:clr>
        </p15:guide>
      </p15:sldGuideLst>
    </p:ext>
  </p:extLst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61118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60438"/>
            <a:ext cx="8229600" cy="51206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endParaRPr lang="en-US" sz="1800" dirty="0">
              <a:solidFill>
                <a:srgbClr val="53565A"/>
              </a:solidFill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9" name="Picture 12" descr="Optum_ColorBand-02"/>
          <p:cNvPicPr preferRelativeResize="0">
            <a:picLocks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lide Number Placeholder 5"/>
          <p:cNvSpPr txBox="1">
            <a:spLocks/>
          </p:cNvSpPr>
          <p:nvPr/>
        </p:nvSpPr>
        <p:spPr>
          <a:xfrm>
            <a:off x="3048000" y="6572250"/>
            <a:ext cx="5131910" cy="209550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r>
              <a:rPr lang="en-US" sz="700" b="0" dirty="0">
                <a:solidFill>
                  <a:srgbClr val="53565A"/>
                </a:solidFill>
              </a:rPr>
              <a:t>Confidential property of Optum. Do not distribute or reproduce without express permission from Optum.</a:t>
            </a:r>
            <a:endParaRPr lang="en-US" dirty="0">
              <a:solidFill>
                <a:srgbClr val="53565A">
                  <a:tint val="75000"/>
                </a:srgbClr>
              </a:solidFill>
            </a:endParaRPr>
          </a:p>
        </p:txBody>
      </p:sp>
      <p:sp>
        <p:nvSpPr>
          <p:cNvPr id="11" name="Slide Number Placeholder 5"/>
          <p:cNvSpPr txBox="1">
            <a:spLocks/>
          </p:cNvSpPr>
          <p:nvPr/>
        </p:nvSpPr>
        <p:spPr>
          <a:xfrm>
            <a:off x="8178800" y="6572250"/>
            <a:ext cx="457200" cy="209550"/>
          </a:xfrm>
          <a:prstGeom prst="rect">
            <a:avLst/>
          </a:prstGeom>
        </p:spPr>
        <p:txBody>
          <a:bodyPr vert="horz" wrap="none" lIns="0" tIns="0" rIns="0" bIns="0" rtlCol="0" anchor="t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</a:pPr>
            <a:fld id="{4EE22CD0-11F5-4647-B802-77FC0A9339C4}" type="slidenum">
              <a:rPr lang="en-US" smtClean="0">
                <a:solidFill>
                  <a:srgbClr val="53565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</a:pPr>
              <a:t>‹#›</a:t>
            </a:fld>
            <a:endParaRPr lang="en-US" sz="900" dirty="0">
              <a:solidFill>
                <a:srgbClr val="53565A"/>
              </a:solidFill>
            </a:endParaRPr>
          </a:p>
        </p:txBody>
      </p:sp>
      <p:pic>
        <p:nvPicPr>
          <p:cNvPr id="12" name="Picture 51" descr="OPTUM_RGB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6288088"/>
            <a:ext cx="1165225" cy="34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181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0" r:id="rId1"/>
    <p:sldLayoutId id="2147484111" r:id="rId2"/>
    <p:sldLayoutId id="2147484112" r:id="rId3"/>
    <p:sldLayoutId id="2147484113" r:id="rId4"/>
    <p:sldLayoutId id="2147484114" r:id="rId5"/>
    <p:sldLayoutId id="2147484115" r:id="rId6"/>
    <p:sldLayoutId id="2147484116" r:id="rId7"/>
    <p:sldLayoutId id="2147484117" r:id="rId8"/>
    <p:sldLayoutId id="2147484118" r:id="rId9"/>
    <p:sldLayoutId id="2147484119" r:id="rId10"/>
    <p:sldLayoutId id="2147484120" r:id="rId11"/>
    <p:sldLayoutId id="2147484121" r:id="rId12"/>
    <p:sldLayoutId id="2147484123" r:id="rId13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63666A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171450" indent="-171450" algn="l" defTabSz="914400" rtl="0" eaLnBrk="1" latinLnBrk="0" hangingPunct="1">
        <a:lnSpc>
          <a:spcPct val="95000"/>
        </a:lnSpc>
        <a:spcBef>
          <a:spcPts val="6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4000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5715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857250" indent="-17145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Font typeface="Arial" pitchFamily="34" charset="0"/>
        <a:buChar char="–"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1028700" indent="-114300" algn="l" defTabSz="914400" rtl="0" eaLnBrk="1" latinLnBrk="0" hangingPunct="1">
        <a:lnSpc>
          <a:spcPct val="95000"/>
        </a:lnSpc>
        <a:spcBef>
          <a:spcPts val="300"/>
        </a:spcBef>
        <a:spcAft>
          <a:spcPts val="300"/>
        </a:spcAft>
        <a:buClr>
          <a:schemeClr val="accent1"/>
        </a:buClr>
        <a:buFont typeface="Arial" pitchFamily="34" charset="0"/>
        <a:buChar char="•"/>
        <a:tabLst/>
        <a:defRPr sz="1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8197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7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130" descr="OptumInsight_RGB"/>
          <p:cNvPicPr>
            <a:picLocks noChangeAspect="1" noChangeArrowheads="1"/>
          </p:cNvPicPr>
          <p:nvPr/>
        </p:nvPicPr>
        <p:blipFill>
          <a:blip r:embed="rId8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488AAF08-094F-4D1C-8AF1-33C86132C5AE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680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1" r:id="rId4"/>
    <p:sldLayoutId id="2147483822" r:id="rId5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8197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7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130" descr="OptumInsight_RGB"/>
          <p:cNvPicPr>
            <a:picLocks noChangeAspect="1" noChangeArrowheads="1"/>
          </p:cNvPicPr>
          <p:nvPr/>
        </p:nvPicPr>
        <p:blipFill>
          <a:blip r:embed="rId8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488AAF08-094F-4D1C-8AF1-33C86132C5AE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165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8197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7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130" descr="OptumInsight_RGB"/>
          <p:cNvPicPr>
            <a:picLocks noChangeAspect="1" noChangeArrowheads="1"/>
          </p:cNvPicPr>
          <p:nvPr/>
        </p:nvPicPr>
        <p:blipFill>
          <a:blip r:embed="rId8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488AAF08-094F-4D1C-8AF1-33C86132C5AE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32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8197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7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130" descr="OptumInsight_RGB"/>
          <p:cNvPicPr>
            <a:picLocks noChangeAspect="1" noChangeArrowheads="1"/>
          </p:cNvPicPr>
          <p:nvPr/>
        </p:nvPicPr>
        <p:blipFill>
          <a:blip r:embed="rId8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488AAF08-094F-4D1C-8AF1-33C86132C5AE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62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3" r:id="rId1"/>
    <p:sldLayoutId id="2147484104" r:id="rId2"/>
    <p:sldLayoutId id="2147484105" r:id="rId3"/>
    <p:sldLayoutId id="2147484106" r:id="rId4"/>
    <p:sldLayoutId id="2147484107" r:id="rId5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90600"/>
            <a:ext cx="8228013" cy="504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3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spcAft>
                <a:spcPct val="0"/>
              </a:spcAft>
              <a:buClrTx/>
              <a:buFontTx/>
              <a:buNone/>
              <a:defRPr/>
            </a:pPr>
            <a:endParaRPr lang="en-US" sz="1400" b="1" dirty="0">
              <a:solidFill>
                <a:srgbClr val="FFFFFF"/>
              </a:solidFill>
              <a:latin typeface="Arial"/>
              <a:ea typeface="Arial Unicode MS"/>
              <a:cs typeface="Arial Unicode MS"/>
            </a:endParaRPr>
          </a:p>
        </p:txBody>
      </p:sp>
      <p:pic>
        <p:nvPicPr>
          <p:cNvPr id="8197" name="Picture 12" descr="Optum_ColorBand-02"/>
          <p:cNvPicPr preferRelativeResize="0">
            <a:picLocks noChangeAspect="1" noChangeArrowheads="1"/>
          </p:cNvPicPr>
          <p:nvPr/>
        </p:nvPicPr>
        <p:blipFill>
          <a:blip r:embed="rId6"/>
          <a:srcRect t="6000"/>
          <a:stretch>
            <a:fillRect/>
          </a:stretch>
        </p:blipFill>
        <p:spPr bwMode="auto">
          <a:xfrm>
            <a:off x="2095500" y="6429375"/>
            <a:ext cx="6591300" cy="47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8" name="Picture 130" descr="OptumInsight_RGB"/>
          <p:cNvPicPr>
            <a:picLocks noChangeAspect="1" noChangeArrowheads="1"/>
          </p:cNvPicPr>
          <p:nvPr/>
        </p:nvPicPr>
        <p:blipFill>
          <a:blip r:embed="rId7"/>
          <a:srcRect r="32698" b="-2811"/>
          <a:stretch>
            <a:fillRect/>
          </a:stretch>
        </p:blipFill>
        <p:spPr bwMode="auto">
          <a:xfrm>
            <a:off x="327025" y="6223000"/>
            <a:ext cx="1120775" cy="40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5"/>
          <p:cNvSpPr txBox="1">
            <a:spLocks/>
          </p:cNvSpPr>
          <p:nvPr/>
        </p:nvSpPr>
        <p:spPr>
          <a:xfrm>
            <a:off x="4800600" y="6572250"/>
            <a:ext cx="3379788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sz="700" b="0" dirty="0">
                <a:solidFill>
                  <a:srgbClr val="63666A"/>
                </a:solidFill>
              </a:rPr>
              <a:t>Proprietary and Confidential. Do not distribute.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en-US" dirty="0">
              <a:solidFill>
                <a:srgbClr val="63666A">
                  <a:tint val="75000"/>
                </a:srgbClr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/>
        </p:nvSpPr>
        <p:spPr>
          <a:xfrm>
            <a:off x="8458200" y="6572250"/>
            <a:ext cx="457200" cy="209550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r" defTabSz="914400" rtl="0" eaLnBrk="1" latinLnBrk="0" hangingPunct="1">
              <a:defRPr sz="800" b="1" kern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fld id="{488AAF08-094F-4D1C-8AF1-33C86132C5AE}" type="slidenum">
              <a:rPr lang="en-US" smtClean="0">
                <a:solidFill>
                  <a:srgbClr val="63666A"/>
                </a:solidFill>
              </a:rPr>
              <a:pPr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t>‹#›</a:t>
            </a:fld>
            <a:endParaRPr lang="en-US" sz="900" dirty="0">
              <a:solidFill>
                <a:srgbClr val="63666A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712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8" r:id="rId4"/>
  </p:sldLayoutIdLst>
  <p:transition>
    <p:fade/>
  </p:transition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defRPr sz="1400">
          <a:solidFill>
            <a:schemeClr val="tx1"/>
          </a:solidFill>
          <a:latin typeface="+mn-lt"/>
          <a:ea typeface="+mn-ea"/>
          <a:cs typeface="+mn-cs"/>
        </a:defRPr>
      </a:lvl1pPr>
      <a:lvl2pPr marL="152400" indent="-1508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SzPct val="90000"/>
        <a:buFont typeface="Arial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</a:defRPr>
      </a:lvl2pPr>
      <a:lvl3pPr marL="355600" indent="-17780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64135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–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927100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5pPr>
      <a:lvl6pPr marL="13843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6pPr>
      <a:lvl7pPr marL="18415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7pPr>
      <a:lvl8pPr marL="22987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8pPr>
      <a:lvl9pPr marL="2755900" indent="-171450" algn="l" rtl="0" fontAlgn="base">
        <a:lnSpc>
          <a:spcPct val="95000"/>
        </a:lnSpc>
        <a:spcBef>
          <a:spcPct val="0"/>
        </a:spcBef>
        <a:spcAft>
          <a:spcPct val="35000"/>
        </a:spcAft>
        <a:buChar char="»"/>
        <a:defRPr sz="14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0438"/>
            <a:ext cx="822801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48700" y="6580188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/>
            </a:lvl1pPr>
          </a:lstStyle>
          <a:p>
            <a:pPr>
              <a:defRPr/>
            </a:pPr>
            <a:fld id="{0181B511-7E2D-40E9-9960-F446A92ACD88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buClr>
                <a:srgbClr val="D45D00"/>
              </a:buClr>
            </a:pPr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6477000" y="6580188"/>
            <a:ext cx="1824038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US" sz="700" dirty="0">
                <a:solidFill>
                  <a:srgbClr val="63666A"/>
                </a:solidFill>
              </a:rPr>
              <a:t>Proprietary and Confidential. Do not distribute.</a:t>
            </a:r>
          </a:p>
        </p:txBody>
      </p:sp>
      <p:pic>
        <p:nvPicPr>
          <p:cNvPr id="1031" name="Picture 16" descr="Optum_RGB_PP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12" descr="Optum_ColorBand-02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093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0438"/>
            <a:ext cx="8228013" cy="5210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80188"/>
            <a:ext cx="304800" cy="1524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>
                <a:latin typeface="Arial" pitchFamily="34" charset="0"/>
              </a:defRPr>
            </a:lvl1pPr>
          </a:lstStyle>
          <a:p>
            <a:pPr>
              <a:defRPr/>
            </a:pPr>
            <a:fld id="{A49FBAAD-D072-4710-9A1A-2D092EC7A053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1029" name="Line 9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Clr>
                <a:srgbClr val="D45D00"/>
              </a:buClr>
              <a:defRPr/>
            </a:pPr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2" name="Text Box 14"/>
          <p:cNvSpPr txBox="1">
            <a:spLocks noChangeArrowheads="1"/>
          </p:cNvSpPr>
          <p:nvPr/>
        </p:nvSpPr>
        <p:spPr bwMode="auto">
          <a:xfrm>
            <a:off x="6477000" y="6580188"/>
            <a:ext cx="1824038" cy="106362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US" sz="700" dirty="0">
                <a:solidFill>
                  <a:srgbClr val="63666A"/>
                </a:solidFill>
              </a:rPr>
              <a:t>Proprietary and Confidential. Do not distribute.</a:t>
            </a:r>
          </a:p>
        </p:txBody>
      </p:sp>
      <p:pic>
        <p:nvPicPr>
          <p:cNvPr id="1031" name="Picture 16" descr="Optum_RGB_PPT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12" descr="Optum_ColorBand-02"/>
          <p:cNvPicPr preferRelativeResize="0">
            <a:picLocks noChangeArrowheads="1"/>
          </p:cNvPicPr>
          <p:nvPr/>
        </p:nvPicPr>
        <p:blipFill>
          <a:blip r:embed="rId14"/>
          <a:srcRect t="6000"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3606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0" r:id="rId1"/>
    <p:sldLayoutId id="2147483921" r:id="rId2"/>
    <p:sldLayoutId id="2147483922" r:id="rId3"/>
    <p:sldLayoutId id="2147483923" r:id="rId4"/>
    <p:sldLayoutId id="214748392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52400"/>
            <a:ext cx="8226425" cy="611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960438"/>
            <a:ext cx="8228013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33828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82000" y="6580188"/>
            <a:ext cx="30480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0" hangingPunct="0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 sz="800">
                <a:latin typeface="Arial" pitchFamily="34" charset="0"/>
              </a:defRPr>
            </a:lvl1pPr>
          </a:lstStyle>
          <a:p>
            <a:pPr>
              <a:defRPr/>
            </a:pPr>
            <a:fld id="{BF96827F-7851-4DB4-8B1D-8CB0B955616C}" type="slidenum">
              <a:rPr lang="en-US">
                <a:solidFill>
                  <a:srgbClr val="63666A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3077" name="Line 5"/>
          <p:cNvSpPr>
            <a:spLocks noChangeShapeType="1"/>
          </p:cNvSpPr>
          <p:nvPr/>
        </p:nvSpPr>
        <p:spPr bwMode="auto">
          <a:xfrm>
            <a:off x="457200" y="838200"/>
            <a:ext cx="8229600" cy="0"/>
          </a:xfrm>
          <a:prstGeom prst="line">
            <a:avLst/>
          </a:prstGeom>
          <a:noFill/>
          <a:ln w="12700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endParaRPr lang="en-US" dirty="0">
              <a:solidFill>
                <a:srgbClr val="63666A"/>
              </a:solidFill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6477000" y="6580188"/>
            <a:ext cx="1824038" cy="10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0"/>
              </a:spcBef>
              <a:spcAft>
                <a:spcPct val="35000"/>
              </a:spcAft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itchFamily="34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>
              <a:lnSpc>
                <a:spcPct val="100000"/>
              </a:lnSpc>
              <a:spcAft>
                <a:spcPct val="0"/>
              </a:spcAft>
              <a:buClrTx/>
              <a:buFontTx/>
              <a:buNone/>
              <a:defRPr/>
            </a:pPr>
            <a:r>
              <a:rPr lang="en-US" sz="700" dirty="0">
                <a:solidFill>
                  <a:srgbClr val="63666A"/>
                </a:solidFill>
              </a:rPr>
              <a:t>Proprietary and Confidential. Do not distribute.</a:t>
            </a:r>
          </a:p>
        </p:txBody>
      </p:sp>
      <p:pic>
        <p:nvPicPr>
          <p:cNvPr id="3079" name="Picture 16" descr="Optum_RGB_PPT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6278563"/>
            <a:ext cx="1189038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12" descr="Optum_ColorBand-02"/>
          <p:cNvPicPr preferRelativeResize="0">
            <a:picLocks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0"/>
          <a:stretch>
            <a:fillRect/>
          </a:stretch>
        </p:blipFill>
        <p:spPr bwMode="auto">
          <a:xfrm>
            <a:off x="1484313" y="6475413"/>
            <a:ext cx="72009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457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2" r:id="rId1"/>
    <p:sldLayoutId id="2147483933" r:id="rId2"/>
    <p:sldLayoutId id="2147483934" r:id="rId3"/>
    <p:sldLayoutId id="2147483935" r:id="rId4"/>
    <p:sldLayoutId id="2147483936" r:id="rId5"/>
    <p:sldLayoutId id="2147483937" r:id="rId6"/>
    <p:sldLayoutId id="2147483938" r:id="rId7"/>
    <p:sldLayoutId id="2147483939" r:id="rId8"/>
    <p:sldLayoutId id="2147483940" r:id="rId9"/>
    <p:sldLayoutId id="2147483941" r:id="rId10"/>
    <p:sldLayoutId id="2147483942" r:id="rId11"/>
    <p:sldLayoutId id="2147483943" r:id="rId12"/>
    <p:sldLayoutId id="2147483944" r:id="rId13"/>
    <p:sldLayoutId id="2147483945" r:id="rId14"/>
  </p:sldLayoutIdLst>
  <p:transition>
    <p:fade/>
  </p:transition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itchFamily="34" charset="0"/>
          <a:ea typeface="Arial Unicode MS" pitchFamily="34" charset="-128"/>
          <a:cs typeface="Arial Unicode MS" pitchFamily="34" charset="-128"/>
        </a:defRPr>
      </a:lvl9pPr>
    </p:titleStyle>
    <p:bodyStyle>
      <a:lvl1pPr marL="168275" indent="-168275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09588" indent="-227013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2pPr>
      <a:lvl3pPr marL="795338" indent="-171450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139825" indent="-230188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tx1"/>
        </a:buClr>
        <a:buFont typeface="Arial" charset="0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1420813" indent="-166688" algn="l" rtl="0" eaLnBrk="0" fontAlgn="base" hangingPunct="0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18780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3352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27924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249613" indent="-166688" algn="l" rtl="0" fontAlgn="base">
        <a:lnSpc>
          <a:spcPct val="95000"/>
        </a:lnSpc>
        <a:spcBef>
          <a:spcPct val="0"/>
        </a:spcBef>
        <a:spcAft>
          <a:spcPct val="3500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4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pPr marL="0" lvl="0" indent="0">
              <a:buNone/>
            </a:pPr>
            <a:r>
              <a:rPr lang="en-US"/>
              <a:t>Kafka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/>
          <a:p>
            <a:pPr marL="0" lvl="0" indent="0">
              <a:buNone/>
            </a:pPr>
            <a:br>
              <a:rPr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7138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Kafka – Implementation APIs</a:t>
            </a:r>
            <a:br>
              <a:rPr lang="en-US" sz="2000" dirty="0">
                <a:solidFill>
                  <a:srgbClr val="D45D00"/>
                </a:solidFill>
              </a:rPr>
            </a:br>
            <a:endParaRPr lang="en-US" sz="2000" dirty="0">
              <a:solidFill>
                <a:srgbClr val="D45D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78E268-3ADF-AF4F-8681-0C6ABE956490}"/>
              </a:ext>
            </a:extLst>
          </p:cNvPr>
          <p:cNvSpPr txBox="1">
            <a:spLocks/>
          </p:cNvSpPr>
          <p:nvPr/>
        </p:nvSpPr>
        <p:spPr>
          <a:xfrm>
            <a:off x="391887" y="1911928"/>
            <a:ext cx="3930732" cy="4461164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Kafka Producer-Consumer API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Kafka Streams API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Kafka Spring Cloud API</a:t>
            </a:r>
            <a:endParaRPr lang="en-US" sz="12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00589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Use Cases @ Optum</a:t>
            </a:r>
            <a:br>
              <a:rPr lang="en-US" sz="2000" dirty="0">
                <a:solidFill>
                  <a:srgbClr val="D45D00"/>
                </a:solidFill>
              </a:rPr>
            </a:br>
            <a:endParaRPr lang="en-US" sz="2000" dirty="0">
              <a:solidFill>
                <a:srgbClr val="D45D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58CEC-644E-5C4E-8A1A-94CACEF52C91}"/>
              </a:ext>
            </a:extLst>
          </p:cNvPr>
          <p:cNvSpPr txBox="1">
            <a:spLocks/>
          </p:cNvSpPr>
          <p:nvPr/>
        </p:nvSpPr>
        <p:spPr>
          <a:xfrm>
            <a:off x="391887" y="2022764"/>
            <a:ext cx="8294912" cy="4267201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Provider Data Platform: 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 P360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 EPIM 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Data Fabric/DF3 Streams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Consumer360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OCM 2.0</a:t>
            </a:r>
            <a:endParaRPr lang="en-US" b="1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7751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/>
          <a:lstStyle/>
          <a:p>
            <a:pPr marL="0" lvl="0" indent="0">
              <a:buNone/>
            </a:pPr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800" dirty="0"/>
              <a:t>P360 Team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947505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219C8-D3E7-6448-8359-249BB1682C96}"/>
              </a:ext>
            </a:extLst>
          </p:cNvPr>
          <p:cNvSpPr txBox="1">
            <a:spLocks/>
          </p:cNvSpPr>
          <p:nvPr/>
        </p:nvSpPr>
        <p:spPr>
          <a:xfrm>
            <a:off x="998482" y="1912882"/>
            <a:ext cx="7688317" cy="416819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dirty="0"/>
              <a:t> Data Systems Evolution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dirty="0"/>
              <a:t> Messaging systems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dirty="0"/>
              <a:t> Kafka - What &amp; Why ?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dirty="0"/>
              <a:t> Kafka Eco System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dirty="0"/>
              <a:t> Components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dirty="0"/>
              <a:t> Topics &amp; Messages 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dirty="0"/>
              <a:t> Internals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dirty="0"/>
              <a:t> Use Cases @ Optum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dirty="0"/>
              <a:t> Lab exercises</a:t>
            </a:r>
          </a:p>
          <a:p>
            <a:pPr marL="228600" lvl="1" indent="0" fontAlgn="auto">
              <a:buClrTx/>
              <a:buNone/>
            </a:pPr>
            <a:r>
              <a:rPr lang="en-US" dirty="0"/>
              <a:t>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7409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219C8-D3E7-6448-8359-249BB1682C96}"/>
              </a:ext>
            </a:extLst>
          </p:cNvPr>
          <p:cNvSpPr txBox="1">
            <a:spLocks/>
          </p:cNvSpPr>
          <p:nvPr/>
        </p:nvSpPr>
        <p:spPr>
          <a:xfrm>
            <a:off x="998482" y="1843607"/>
            <a:ext cx="7688317" cy="4474063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Data sources…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dirty="0"/>
              <a:t> File systems, Relations databases, Warehouses,  Big data stores, Messaging systems, and streams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b="1" dirty="0"/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Messaging Tools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b="1" dirty="0"/>
              <a:t> </a:t>
            </a:r>
            <a:r>
              <a:rPr lang="en-US" dirty="0"/>
              <a:t>RabbitMQ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dirty="0"/>
              <a:t> IBM MQ </a:t>
            </a:r>
          </a:p>
          <a:p>
            <a:pPr marL="457200" lvl="2" indent="0" fontAlgn="auto">
              <a:buClrTx/>
              <a:buNone/>
            </a:pPr>
            <a:r>
              <a:rPr lang="en-US" b="1" dirty="0"/>
              <a:t>  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Streaming Technologies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b="1" dirty="0"/>
              <a:t> </a:t>
            </a:r>
            <a:r>
              <a:rPr lang="en-US" dirty="0"/>
              <a:t>Kafka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dirty="0"/>
              <a:t> Kinesis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b="1" dirty="0"/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Real-time and Lambda</a:t>
            </a:r>
            <a:endParaRPr lang="en-US" dirty="0"/>
          </a:p>
          <a:p>
            <a:pPr lvl="1" fontAlgn="auto">
              <a:buClrTx/>
              <a:buFont typeface="Wingdings" pitchFamily="2" charset="2"/>
              <a:buChar char="q"/>
            </a:pPr>
            <a:endParaRPr lang="en-US" dirty="0"/>
          </a:p>
          <a:p>
            <a:pPr lvl="1" fontAlgn="auto">
              <a:buClrTx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Data Systems Evolution</a:t>
            </a:r>
          </a:p>
        </p:txBody>
      </p:sp>
    </p:spTree>
    <p:extLst>
      <p:ext uri="{BB962C8B-B14F-4D97-AF65-F5344CB8AC3E}">
        <p14:creationId xmlns:p14="http://schemas.microsoft.com/office/powerpoint/2010/main" val="516517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219C8-D3E7-6448-8359-249BB1682C96}"/>
              </a:ext>
            </a:extLst>
          </p:cNvPr>
          <p:cNvSpPr txBox="1">
            <a:spLocks/>
          </p:cNvSpPr>
          <p:nvPr/>
        </p:nvSpPr>
        <p:spPr>
          <a:xfrm>
            <a:off x="998482" y="1817882"/>
            <a:ext cx="7688317" cy="4274160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What-if: If you have to publish the same message to multiple consumers 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b="1" dirty="0"/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Scalability and Message replay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b="1" dirty="0"/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Destructive reads</a:t>
            </a:r>
          </a:p>
          <a:p>
            <a:pPr lvl="2" fontAlgn="auto">
              <a:buClrTx/>
              <a:buFont typeface="Wingdings" pitchFamily="2" charset="2"/>
              <a:buChar char="q"/>
            </a:pPr>
            <a:endParaRPr lang="en-US" dirty="0"/>
          </a:p>
          <a:p>
            <a:pPr lvl="2" fontAlgn="auto">
              <a:buClrTx/>
              <a:buFont typeface="Wingdings" pitchFamily="2" charset="2"/>
              <a:buChar char="q"/>
            </a:pPr>
            <a:endParaRPr lang="en-US" dirty="0"/>
          </a:p>
          <a:p>
            <a:pPr lvl="1" fontAlgn="auto">
              <a:buClrTx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Messaging systems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717C2E43-55CC-3046-9DD3-B90FBBA93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621" y="3882241"/>
            <a:ext cx="4114799" cy="2209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9606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A5219C8-D3E7-6448-8359-249BB1682C96}"/>
              </a:ext>
            </a:extLst>
          </p:cNvPr>
          <p:cNvSpPr txBox="1">
            <a:spLocks/>
          </p:cNvSpPr>
          <p:nvPr/>
        </p:nvSpPr>
        <p:spPr>
          <a:xfrm>
            <a:off x="998482" y="1817881"/>
            <a:ext cx="7688317" cy="4569063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Open-source, Distributed publish-subscribe messaging system 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b="1" dirty="0"/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Application areas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b="1" dirty="0"/>
              <a:t> </a:t>
            </a:r>
            <a:r>
              <a:rPr lang="en-US" dirty="0"/>
              <a:t>Messaging system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dirty="0"/>
              <a:t> Activity tracking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dirty="0"/>
              <a:t> Logging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dirty="0"/>
              <a:t> Stream processing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dirty="0"/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b="1" dirty="0"/>
              <a:t> Sample Use Cases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Netflix</a:t>
            </a:r>
            <a:r>
              <a:rPr lang="en-US" dirty="0"/>
              <a:t> uses Kafka to send real-time recommendations to you, while you are watching TV shows</a:t>
            </a:r>
          </a:p>
          <a:p>
            <a:pPr lvl="2" fontAlgn="auto">
              <a:buClrTx/>
              <a:buFont typeface="Wingdings" pitchFamily="2" charset="2"/>
              <a:buChar char="q"/>
            </a:pPr>
            <a:endParaRPr lang="en-US" dirty="0"/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Uber </a:t>
            </a:r>
            <a:r>
              <a:rPr lang="en-US" dirty="0"/>
              <a:t>uses Kafka to compute forecast demand and surge pricing in real-time,. It gathers user, taxi, and trip data.</a:t>
            </a:r>
          </a:p>
          <a:p>
            <a:pPr lvl="2" fontAlgn="auto">
              <a:buClrTx/>
              <a:buFont typeface="Wingdings" pitchFamily="2" charset="2"/>
              <a:buChar char="q"/>
            </a:pPr>
            <a:endParaRPr lang="en-US" dirty="0"/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dirty="0"/>
              <a:t> </a:t>
            </a:r>
            <a:r>
              <a:rPr lang="en-US" b="1" dirty="0"/>
              <a:t>LinkedIn </a:t>
            </a:r>
            <a:r>
              <a:rPr lang="en-US" dirty="0"/>
              <a:t>uses Kafka to recommend user connections, to prevent spam</a:t>
            </a:r>
          </a:p>
          <a:p>
            <a:pPr lvl="2" fontAlgn="auto">
              <a:buClrTx/>
              <a:buFont typeface="Wingdings" pitchFamily="2" charset="2"/>
              <a:buChar char="q"/>
            </a:pPr>
            <a:endParaRPr lang="en-US" dirty="0"/>
          </a:p>
          <a:p>
            <a:pPr lvl="2" fontAlgn="auto">
              <a:buClrTx/>
              <a:buFont typeface="Wingdings" pitchFamily="2" charset="2"/>
              <a:buChar char="q"/>
            </a:pPr>
            <a:endParaRPr lang="en-US" dirty="0"/>
          </a:p>
          <a:p>
            <a:pPr lvl="1" fontAlgn="auto">
              <a:buClrTx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Kafka - What &amp; Why ?</a:t>
            </a:r>
            <a:br>
              <a:rPr lang="en-US" sz="2000" dirty="0">
                <a:solidFill>
                  <a:srgbClr val="D45D00"/>
                </a:solidFill>
              </a:rPr>
            </a:br>
            <a:endParaRPr lang="en-US" sz="2000" dirty="0">
              <a:solidFill>
                <a:srgbClr val="D45D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09802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Kafka - Streaming Eco System</a:t>
            </a:r>
            <a:br>
              <a:rPr lang="en-US" sz="2000" dirty="0">
                <a:solidFill>
                  <a:srgbClr val="D45D00"/>
                </a:solidFill>
              </a:rPr>
            </a:br>
            <a:endParaRPr lang="en-US" sz="2000" dirty="0">
              <a:solidFill>
                <a:srgbClr val="D45D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AEF5CA-CAFB-7741-84D6-8BE4E1EE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964" y="1520333"/>
            <a:ext cx="5615926" cy="325021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58CEC-644E-5C4E-8A1A-94CACEF52C91}"/>
              </a:ext>
            </a:extLst>
          </p:cNvPr>
          <p:cNvSpPr txBox="1">
            <a:spLocks/>
          </p:cNvSpPr>
          <p:nvPr/>
        </p:nvSpPr>
        <p:spPr>
          <a:xfrm>
            <a:off x="391886" y="4659129"/>
            <a:ext cx="8294913" cy="1713962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Kafka Producer:  </a:t>
            </a: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Produce data push that to Kafka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Kafka Consumer: </a:t>
            </a: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Consume data from Kafka in real-time and perform real-time action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Kafka Connect Source: </a:t>
            </a: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Produce data from a data store to Kafka by performing ETL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Kafka Connect Sink: </a:t>
            </a: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Consume data from Kafka and store it in a data store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Kafka Streams: </a:t>
            </a: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Read from Kafka, do the stream processing and produce back into Kafka. </a:t>
            </a: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KSQL: </a:t>
            </a: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Write your code SQL-like, to read from Kafka, do the stream processing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14845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Kafka - Components</a:t>
            </a:r>
            <a:br>
              <a:rPr lang="en-US" sz="2000" dirty="0">
                <a:solidFill>
                  <a:srgbClr val="D45D00"/>
                </a:solidFill>
              </a:rPr>
            </a:br>
            <a:endParaRPr lang="en-US" sz="2000" dirty="0">
              <a:solidFill>
                <a:srgbClr val="D45D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5DBB62-A524-CD44-9EF8-E9C966ABB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68" y="1870363"/>
            <a:ext cx="8686800" cy="407072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E04C00D-0AAC-0640-A615-A597309C07D2}"/>
              </a:ext>
            </a:extLst>
          </p:cNvPr>
          <p:cNvSpPr txBox="1">
            <a:spLocks/>
          </p:cNvSpPr>
          <p:nvPr/>
        </p:nvSpPr>
        <p:spPr>
          <a:xfrm>
            <a:off x="-138545" y="1870363"/>
            <a:ext cx="3380509" cy="153785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Brokers and Topics: 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Basically a server in a Kafka cluster. 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Each broker will contain certain partitions of a topic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D5995E6-833C-A34C-82BF-AA5704E6E438}"/>
              </a:ext>
            </a:extLst>
          </p:cNvPr>
          <p:cNvSpPr txBox="1">
            <a:spLocks/>
          </p:cNvSpPr>
          <p:nvPr/>
        </p:nvSpPr>
        <p:spPr>
          <a:xfrm>
            <a:off x="0" y="4753263"/>
            <a:ext cx="3380509" cy="153785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Brokers Discovery: 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Each Broker knows about all the other broker, topics, and partitions 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Once a program connected to q broker, it gets the details about the topic and connect to the appropriate broker which hosts the partition</a:t>
            </a:r>
          </a:p>
          <a:p>
            <a:pPr lvl="2" fontAlgn="auto">
              <a:buClrTx/>
              <a:buFont typeface="Wingdings" pitchFamily="2" charset="2"/>
              <a:buChar char="q"/>
            </a:pPr>
            <a:endParaRPr lang="en-US" sz="12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BC576D-7317-154E-B05B-63996292A845}"/>
              </a:ext>
            </a:extLst>
          </p:cNvPr>
          <p:cNvSpPr txBox="1"/>
          <p:nvPr/>
        </p:nvSpPr>
        <p:spPr>
          <a:xfrm>
            <a:off x="6012873" y="5084618"/>
            <a:ext cx="1288472" cy="24938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None/>
            </a:pPr>
            <a:r>
              <a:rPr lang="en-US" sz="1200" dirty="0">
                <a:latin typeface="Arial" pitchFamily="34" charset="0"/>
                <a:cs typeface="Arial" pitchFamily="34" charset="0"/>
              </a:rPr>
              <a:t> + Exactly Once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F38B5D-84E4-C44C-94D8-338C53224498}"/>
              </a:ext>
            </a:extLst>
          </p:cNvPr>
          <p:cNvSpPr txBox="1"/>
          <p:nvPr/>
        </p:nvSpPr>
        <p:spPr>
          <a:xfrm>
            <a:off x="4932216" y="5500255"/>
            <a:ext cx="138546" cy="13854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buNone/>
            </a:pPr>
            <a:r>
              <a:rPr lang="en-US" sz="16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498693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Kafka Topics and Messages</a:t>
            </a:r>
            <a:br>
              <a:rPr lang="en-US" sz="2000" dirty="0">
                <a:solidFill>
                  <a:srgbClr val="D45D00"/>
                </a:solidFill>
              </a:rPr>
            </a:br>
            <a:endParaRPr lang="en-US" sz="2000" dirty="0">
              <a:solidFill>
                <a:srgbClr val="D45D00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E658CEC-644E-5C4E-8A1A-94CACEF52C91}"/>
              </a:ext>
            </a:extLst>
          </p:cNvPr>
          <p:cNvSpPr txBox="1">
            <a:spLocks/>
          </p:cNvSpPr>
          <p:nvPr/>
        </p:nvSpPr>
        <p:spPr>
          <a:xfrm>
            <a:off x="391887" y="3158836"/>
            <a:ext cx="3930732" cy="321425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Topic: 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 A particular stream of data. 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 Every record is called a message. 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 A topic will have a name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 Data is kept for a limited duration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b="1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Partitions: 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Topics are split in partitions. 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Partitions are ordered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Data once written to the partition, it CANNOT be changed. It's immutable.</a:t>
            </a:r>
            <a:endParaRPr lang="en-US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C84D10-5244-6E41-B253-0087CB2F6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883" y="1520333"/>
            <a:ext cx="6146800" cy="1498600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2E375FB-45C3-E94A-889E-D8DE79C8E954}"/>
              </a:ext>
            </a:extLst>
          </p:cNvPr>
          <p:cNvSpPr txBox="1">
            <a:spLocks/>
          </p:cNvSpPr>
          <p:nvPr/>
        </p:nvSpPr>
        <p:spPr>
          <a:xfrm>
            <a:off x="4224283" y="3158836"/>
            <a:ext cx="4462516" cy="3214255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Offset: 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Unique id given to a message with in a partition</a:t>
            </a: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First message will have an offset of "0"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Offset will NEVER go back to zero, even after the earlier messages are deleted.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b="1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Message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To identify a message - use the partition id &amp; offset together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Message in a particular partition is chronologically ordered. </a:t>
            </a: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Messages across partitions in a topic are NOT chronologically ordered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b="1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659109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/>
        </p:nvSpPr>
        <p:spPr>
          <a:xfrm>
            <a:off x="8017950" y="5199100"/>
            <a:ext cx="931200" cy="5703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D0E7F46-A652-8740-AEC7-92CD7E50D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83" y="909145"/>
            <a:ext cx="7535916" cy="611188"/>
          </a:xfrm>
        </p:spPr>
        <p:txBody>
          <a:bodyPr/>
          <a:lstStyle/>
          <a:p>
            <a:r>
              <a:rPr lang="en-US" sz="2000" dirty="0">
                <a:solidFill>
                  <a:srgbClr val="D45D00"/>
                </a:solidFill>
              </a:rPr>
              <a:t>Kafka – Internals</a:t>
            </a:r>
            <a:br>
              <a:rPr lang="en-US" sz="2000" dirty="0">
                <a:solidFill>
                  <a:srgbClr val="D45D00"/>
                </a:solidFill>
              </a:rPr>
            </a:br>
            <a:endParaRPr lang="en-US" sz="2000" dirty="0">
              <a:solidFill>
                <a:srgbClr val="D45D00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F78E268-3ADF-AF4F-8681-0C6ABE956490}"/>
              </a:ext>
            </a:extLst>
          </p:cNvPr>
          <p:cNvSpPr txBox="1">
            <a:spLocks/>
          </p:cNvSpPr>
          <p:nvPr/>
        </p:nvSpPr>
        <p:spPr>
          <a:xfrm>
            <a:off x="391887" y="1911928"/>
            <a:ext cx="3930732" cy="4461164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Topic Replication: 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Distributed world needs replication.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At any point in time, there will be one broker for a partition which will serve as a leader.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Leader sends and receives data. Other brokers just stay in sync. </a:t>
            </a: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b="1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Producer - Data Acknowledgement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Producer can choose to receive acknowledgment from the Broker</a:t>
            </a:r>
          </a:p>
          <a:p>
            <a:pPr lvl="3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Producer won't wait for acknowledgment</a:t>
            </a:r>
          </a:p>
          <a:p>
            <a:pPr lvl="3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Producer will wait for acknowledgment</a:t>
            </a:r>
          </a:p>
          <a:p>
            <a:pPr lvl="3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Producer will wait for acknowledgment for leader and replicas</a:t>
            </a:r>
          </a:p>
          <a:p>
            <a:pPr lvl="2" fontAlgn="auto">
              <a:buClrTx/>
              <a:buFont typeface="Wingdings" pitchFamily="2" charset="2"/>
              <a:buChar char="q"/>
            </a:pPr>
            <a:endParaRPr lang="en-US" sz="12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Message keys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Data is sent in round robin across partitions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Data for a particular key is always sent to a particular partition. Key hashing.</a:t>
            </a:r>
          </a:p>
          <a:p>
            <a:pPr marL="457200" lvl="2" indent="0" fontAlgn="auto">
              <a:buClrTx/>
              <a:buNone/>
            </a:pPr>
            <a:endParaRPr lang="en-US" sz="12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3FFCAB-05A1-8741-A9A4-DB3720BE6A21}"/>
              </a:ext>
            </a:extLst>
          </p:cNvPr>
          <p:cNvSpPr txBox="1">
            <a:spLocks/>
          </p:cNvSpPr>
          <p:nvPr/>
        </p:nvSpPr>
        <p:spPr>
          <a:xfrm>
            <a:off x="4224283" y="1911928"/>
            <a:ext cx="4462516" cy="4461164"/>
          </a:xfrm>
          <a:prstGeom prst="rect">
            <a:avLst/>
          </a:prstGeom>
        </p:spPr>
        <p:txBody>
          <a:bodyPr/>
          <a:lstStyle>
            <a:lvl1pPr marL="171450" indent="-171450" algn="l" defTabSz="914400" rtl="0" eaLnBrk="1" latinLnBrk="0" hangingPunct="1">
              <a:lnSpc>
                <a:spcPct val="95000"/>
              </a:lnSpc>
              <a:spcBef>
                <a:spcPts val="6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000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5715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857250" indent="-17145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028700" indent="-114300" algn="l" defTabSz="914400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Arial" pitchFamily="34" charset="0"/>
              <a:buChar char="•"/>
              <a:tabLst/>
              <a:defRPr sz="14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Consumers and Consumer Groups: 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Consumers can read from multiple partitions for a single topic in parallel. 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Consumer read data in groups, called consumer groups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Two consumers of the same group will read from mutually exclusive partitions</a:t>
            </a:r>
          </a:p>
          <a:p>
            <a:pPr lvl="2" fontAlgn="auto">
              <a:buClrTx/>
              <a:buFont typeface="Wingdings" pitchFamily="2" charset="2"/>
              <a:buChar char="q"/>
            </a:pPr>
            <a:endParaRPr lang="en-US" sz="1400" b="1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Consumer Offsets/ Acknowledgement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Stored to a Kafka topic "__</a:t>
            </a:r>
            <a:r>
              <a:rPr lang="en-US" sz="1200" dirty="0" err="1">
                <a:latin typeface="Arial" charset="0"/>
                <a:ea typeface="Arial Unicode MS" pitchFamily="34" charset="-128"/>
                <a:cs typeface="Arial Unicode MS" pitchFamily="34" charset="-128"/>
              </a:rPr>
              <a:t>consumer_offsets</a:t>
            </a: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”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Consumers can continue from where they left</a:t>
            </a:r>
          </a:p>
          <a:p>
            <a:pPr lvl="2" fontAlgn="auto">
              <a:buClrTx/>
              <a:buFont typeface="Wingdings" pitchFamily="2" charset="2"/>
              <a:buChar char="q"/>
            </a:pPr>
            <a:endParaRPr lang="en-US" sz="12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r>
              <a:rPr lang="en-US" sz="1400" b="1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Delivery Semantics</a:t>
            </a:r>
          </a:p>
          <a:p>
            <a:pPr lvl="2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Consumer choose when to commit offsets</a:t>
            </a:r>
          </a:p>
          <a:p>
            <a:pPr lvl="3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Commit once received</a:t>
            </a:r>
          </a:p>
          <a:p>
            <a:pPr lvl="3" fontAlgn="auto">
              <a:buClrTx/>
              <a:buFont typeface="Wingdings" pitchFamily="2" charset="2"/>
              <a:buChar char="q"/>
            </a:pPr>
            <a:r>
              <a:rPr lang="en-US" sz="1200" dirty="0">
                <a:latin typeface="Arial" charset="0"/>
                <a:ea typeface="Arial Unicode MS" pitchFamily="34" charset="-128"/>
                <a:cs typeface="Arial Unicode MS" pitchFamily="34" charset="-128"/>
              </a:rPr>
              <a:t> Commit once received and processed</a:t>
            </a:r>
          </a:p>
          <a:p>
            <a:pPr lvl="3" fontAlgn="auto">
              <a:buClrTx/>
              <a:buFont typeface="Wingdings" pitchFamily="2" charset="2"/>
              <a:buChar char="q"/>
            </a:pPr>
            <a:endParaRPr lang="en-US" sz="12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b="1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>
              <a:latin typeface="Arial" charset="0"/>
              <a:ea typeface="Arial Unicode MS" pitchFamily="34" charset="-128"/>
              <a:cs typeface="Arial Unicode MS" pitchFamily="34" charset="-128"/>
            </a:endParaRPr>
          </a:p>
          <a:p>
            <a:pPr lvl="1" fontAlgn="auto">
              <a:buClrTx/>
              <a:buFont typeface="Wingdings" pitchFamily="2" charset="2"/>
              <a:buChar char="q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50681635"/>
      </p:ext>
    </p:extLst>
  </p:cSld>
  <p:clrMapOvr>
    <a:masterClrMapping/>
  </p:clrMapOvr>
</p:sld>
</file>

<file path=ppt/theme/theme1.xml><?xml version="1.0" encoding="utf-8"?>
<a:theme xmlns:a="http://schemas.openxmlformats.org/drawingml/2006/main" name="BDPaaS template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chemeClr val="accent1">
                <a:gamma/>
                <a:tint val="80000"/>
                <a:invGamma/>
              </a:schemeClr>
            </a:gs>
            <a:gs pos="100000">
              <a:schemeClr val="accent1"/>
            </a:gs>
          </a:gsLst>
          <a:lin ang="5400000" scaled="1"/>
        </a:gradFill>
        <a:ln w="12700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Arial Unicode MS" charset="0"/>
            <a:cs typeface="Arial Unicode MS" charset="0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14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1_Optum">
  <a:themeElements>
    <a:clrScheme name="Optum Ted">
      <a:dk1>
        <a:srgbClr val="53565A"/>
      </a:dk1>
      <a:lt1>
        <a:sysClr val="window" lastClr="FFFFFF"/>
      </a:lt1>
      <a:dk2>
        <a:srgbClr val="EAAA00"/>
      </a:dk2>
      <a:lt2>
        <a:srgbClr val="B1B3B3"/>
      </a:lt2>
      <a:accent1>
        <a:srgbClr val="E87722"/>
      </a:accent1>
      <a:accent2>
        <a:srgbClr val="008770"/>
      </a:accent2>
      <a:accent3>
        <a:srgbClr val="00549F"/>
      </a:accent3>
      <a:accent4>
        <a:srgbClr val="888B8D"/>
      </a:accent4>
      <a:accent5>
        <a:srgbClr val="739600"/>
      </a:accent5>
      <a:accent6>
        <a:srgbClr val="E87722"/>
      </a:accent6>
      <a:hlink>
        <a:srgbClr val="F2A900"/>
      </a:hlink>
      <a:folHlink>
        <a:srgbClr val="9E7722"/>
      </a:folHlink>
    </a:clrScheme>
    <a:fontScheme name="Opt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rIns="45720"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2.xml><?xml version="1.0" encoding="utf-8"?>
<a:theme xmlns:a="http://schemas.openxmlformats.org/drawingml/2006/main" name="Optum">
  <a:themeElements>
    <a:clrScheme name="Optum - revised">
      <a:dk1>
        <a:srgbClr val="53565A"/>
      </a:dk1>
      <a:lt1>
        <a:sysClr val="window" lastClr="FFFFFF"/>
      </a:lt1>
      <a:dk2>
        <a:srgbClr val="D19000"/>
      </a:dk2>
      <a:lt2>
        <a:srgbClr val="B1B3B3"/>
      </a:lt2>
      <a:accent1>
        <a:srgbClr val="D45D00"/>
      </a:accent1>
      <a:accent2>
        <a:srgbClr val="008770"/>
      </a:accent2>
      <a:accent3>
        <a:srgbClr val="96172E"/>
      </a:accent3>
      <a:accent4>
        <a:srgbClr val="888B8D"/>
      </a:accent4>
      <a:accent5>
        <a:srgbClr val="739600"/>
      </a:accent5>
      <a:accent6>
        <a:srgbClr val="E87722"/>
      </a:accent6>
      <a:hlink>
        <a:srgbClr val="53565A"/>
      </a:hlink>
      <a:folHlink>
        <a:srgbClr val="D45D00"/>
      </a:folHlink>
    </a:clrScheme>
    <a:fontScheme name="Optum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19800000"/>
            </a:lightRig>
          </a:scene3d>
          <a:sp3d prstMaterial="metal">
            <a:bevelT w="38100" h="3810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45720" rIns="45720" rtlCol="0" anchor="ctr"/>
      <a:lstStyle>
        <a:defPPr algn="ctr">
          <a:defRPr sz="1600"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dirty="0" err="1" smtClean="0"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1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4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5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8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95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7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1_Main">
  <a:themeElements>
    <a:clrScheme name="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9_Main">
  <a:themeElements>
    <a:clrScheme name="1_Main 1">
      <a:dk1>
        <a:srgbClr val="63666A"/>
      </a:dk1>
      <a:lt1>
        <a:srgbClr val="FFFFFF"/>
      </a:lt1>
      <a:dk2>
        <a:srgbClr val="63666A"/>
      </a:dk2>
      <a:lt2>
        <a:srgbClr val="0D776E"/>
      </a:lt2>
      <a:accent1>
        <a:srgbClr val="D45D00"/>
      </a:accent1>
      <a:accent2>
        <a:srgbClr val="D19000"/>
      </a:accent2>
      <a:accent3>
        <a:srgbClr val="FFFFFF"/>
      </a:accent3>
      <a:accent4>
        <a:srgbClr val="535659"/>
      </a:accent4>
      <a:accent5>
        <a:srgbClr val="E6B6AA"/>
      </a:accent5>
      <a:accent6>
        <a:srgbClr val="BD8200"/>
      </a:accent6>
      <a:hlink>
        <a:srgbClr val="96172E"/>
      </a:hlink>
      <a:folHlink>
        <a:srgbClr val="8E9300"/>
      </a:folHlink>
    </a:clrScheme>
    <a:fontScheme name="1_Main">
      <a:majorFont>
        <a:latin typeface="Arial"/>
        <a:ea typeface="Arial Unicode MS"/>
        <a:cs typeface="Arial Unicode MS"/>
      </a:majorFont>
      <a:minorFont>
        <a:latin typeface="Arial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168275" marR="0" indent="-168275" algn="l" defTabSz="914400" rtl="0" eaLnBrk="1" fontAlgn="base" latinLnBrk="0" hangingPunct="1">
          <a:lnSpc>
            <a:spcPct val="95000"/>
          </a:lnSpc>
          <a:spcBef>
            <a:spcPct val="0"/>
          </a:spcBef>
          <a:spcAft>
            <a:spcPct val="35000"/>
          </a:spcAft>
          <a:buClr>
            <a:schemeClr val="accent1"/>
          </a:buClr>
          <a:buSzTx/>
          <a:buFontTx/>
          <a:buChar char="•"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Arial Unicode MS" pitchFamily="34" charset="-128"/>
            <a:cs typeface="Arial Unicode MS" pitchFamily="34" charset="-128"/>
          </a:defRPr>
        </a:defPPr>
      </a:lstStyle>
    </a:lnDef>
  </a:objectDefaults>
  <a:extraClrSchemeLst>
    <a:extraClrScheme>
      <a:clrScheme name="1_Main 1">
        <a:dk1>
          <a:srgbClr val="63666A"/>
        </a:dk1>
        <a:lt1>
          <a:srgbClr val="FFFFFF"/>
        </a:lt1>
        <a:dk2>
          <a:srgbClr val="63666A"/>
        </a:dk2>
        <a:lt2>
          <a:srgbClr val="0D776E"/>
        </a:lt2>
        <a:accent1>
          <a:srgbClr val="D45D00"/>
        </a:accent1>
        <a:accent2>
          <a:srgbClr val="D19000"/>
        </a:accent2>
        <a:accent3>
          <a:srgbClr val="FFFFFF"/>
        </a:accent3>
        <a:accent4>
          <a:srgbClr val="535659"/>
        </a:accent4>
        <a:accent5>
          <a:srgbClr val="E6B6AA"/>
        </a:accent5>
        <a:accent6>
          <a:srgbClr val="BD8200"/>
        </a:accent6>
        <a:hlink>
          <a:srgbClr val="96172E"/>
        </a:hlink>
        <a:folHlink>
          <a:srgbClr val="8E93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7BA8BCE543700459268AB433CF9A56A" ma:contentTypeVersion="1" ma:contentTypeDescription="Create a new document." ma:contentTypeScope="" ma:versionID="cd9b1fc0b1409db3701c70af190118e2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46A93BB2-1DD1-42D4-851B-049485A4B5C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E903AEA-59C3-4D38-9545-51603563E0DF}">
  <ds:schemaRefs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2EA96072-8AAA-40EB-98FD-F0456CF2388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BDPaaS template</Template>
  <TotalTime>27910</TotalTime>
  <Words>771</Words>
  <Application>Microsoft Macintosh PowerPoint</Application>
  <PresentationFormat>On-screen Show (4:3)</PresentationFormat>
  <Paragraphs>143</Paragraphs>
  <Slides>12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12</vt:i4>
      </vt:variant>
    </vt:vector>
  </HeadingPairs>
  <TitlesOfParts>
    <vt:vector size="27" baseType="lpstr">
      <vt:lpstr>Arial</vt:lpstr>
      <vt:lpstr>Century Gothic</vt:lpstr>
      <vt:lpstr>Wingdings</vt:lpstr>
      <vt:lpstr>BDPaaS template</vt:lpstr>
      <vt:lpstr>2_Main</vt:lpstr>
      <vt:lpstr>3_Main</vt:lpstr>
      <vt:lpstr>4_Main</vt:lpstr>
      <vt:lpstr>5_Main</vt:lpstr>
      <vt:lpstr>8_Main</vt:lpstr>
      <vt:lpstr>7_Main</vt:lpstr>
      <vt:lpstr>11_Main</vt:lpstr>
      <vt:lpstr>9_Main</vt:lpstr>
      <vt:lpstr>14_Main</vt:lpstr>
      <vt:lpstr>1_Optum</vt:lpstr>
      <vt:lpstr>Optum</vt:lpstr>
      <vt:lpstr>Kafka</vt:lpstr>
      <vt:lpstr>Agenda</vt:lpstr>
      <vt:lpstr>Data Systems Evolution</vt:lpstr>
      <vt:lpstr>Messaging systems</vt:lpstr>
      <vt:lpstr>Kafka - What &amp; Why ? </vt:lpstr>
      <vt:lpstr>Kafka - Streaming Eco System </vt:lpstr>
      <vt:lpstr>Kafka - Components </vt:lpstr>
      <vt:lpstr>Kafka Topics and Messages </vt:lpstr>
      <vt:lpstr>Kafka – Internals </vt:lpstr>
      <vt:lpstr>Kafka – Implementation APIs </vt:lpstr>
      <vt:lpstr>Use Cases @ Optum </vt:lpstr>
      <vt:lpstr>Thank you   P360 Team</vt:lpstr>
    </vt:vector>
  </TitlesOfParts>
  <Company>UnitedHealth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BDPaaS Expansion – 1000 node cluster</dc:title>
  <dc:creator>Mathew, Bosky</dc:creator>
  <cp:lastModifiedBy>Sheth, Manan</cp:lastModifiedBy>
  <cp:revision>410</cp:revision>
  <cp:lastPrinted>2016-09-13T15:03:39Z</cp:lastPrinted>
  <dcterms:created xsi:type="dcterms:W3CDTF">2017-05-02T15:32:51Z</dcterms:created>
  <dcterms:modified xsi:type="dcterms:W3CDTF">2020-11-05T06:33:09Z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atcategory">
    <vt:lpwstr>10</vt:lpwstr>
  </property>
  <property fmtid="{D5CDD505-2E9C-101B-9397-08002B2CF9AE}" pid="3" name="docstatus">
    <vt:lpwstr>Published</vt:lpwstr>
  </property>
  <property fmtid="{D5CDD505-2E9C-101B-9397-08002B2CF9AE}" pid="4" name="ContentType">
    <vt:lpwstr>Document</vt:lpwstr>
  </property>
  <property fmtid="{D5CDD505-2E9C-101B-9397-08002B2CF9AE}" pid="5" name="docmonth_sc">
    <vt:lpwstr>09_Sep</vt:lpwstr>
  </property>
  <property fmtid="{D5CDD505-2E9C-101B-9397-08002B2CF9AE}" pid="6" name="docyr_sc">
    <vt:lpwstr>2012</vt:lpwstr>
  </property>
  <property fmtid="{D5CDD505-2E9C-101B-9397-08002B2CF9AE}" pid="7" name="percentcompl">
    <vt:lpwstr>.95</vt:lpwstr>
  </property>
  <property fmtid="{D5CDD505-2E9C-101B-9397-08002B2CF9AE}" pid="8" name="duedate">
    <vt:lpwstr/>
  </property>
  <property fmtid="{D5CDD505-2E9C-101B-9397-08002B2CF9AE}" pid="9" name="datecompltd">
    <vt:lpwstr/>
  </property>
  <property fmtid="{D5CDD505-2E9C-101B-9397-08002B2CF9AE}" pid="10" name="ContentTypeId">
    <vt:lpwstr>0x01010017BA8BCE543700459268AB433CF9A56A</vt:lpwstr>
  </property>
</Properties>
</file>